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38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5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85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040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81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03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1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182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41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10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7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AF7C4-A35A-463F-8969-0FB53B96DBF7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8D341-C304-4554-8C5A-0B0A2D51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099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mpHOx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856562" cy="4351338"/>
          </a:xfrm>
        </p:spPr>
        <p:txBody>
          <a:bodyPr/>
          <a:lstStyle/>
          <a:p>
            <a:r>
              <a:rPr lang="en-US" dirty="0" smtClean="0"/>
              <a:t>Sensor package, which measures pH, O</a:t>
            </a:r>
            <a:r>
              <a:rPr lang="en-US" baseline="-25000" dirty="0" smtClean="0"/>
              <a:t>2</a:t>
            </a:r>
            <a:r>
              <a:rPr lang="en-US" dirty="0" smtClean="0"/>
              <a:t>, CTD</a:t>
            </a:r>
          </a:p>
          <a:p>
            <a:r>
              <a:rPr lang="en-US" dirty="0" err="1" smtClean="0"/>
              <a:t>mpHOx</a:t>
            </a:r>
            <a:r>
              <a:rPr lang="en-US" dirty="0" smtClean="0"/>
              <a:t> is a miniaturized </a:t>
            </a:r>
            <a:r>
              <a:rPr lang="en-US" dirty="0" err="1" smtClean="0"/>
              <a:t>SeapHOx</a:t>
            </a:r>
            <a:r>
              <a:rPr lang="en-US" dirty="0" smtClean="0"/>
              <a:t> (right), which was developed at SIO, commercialized at Seabird</a:t>
            </a:r>
          </a:p>
          <a:p>
            <a:r>
              <a:rPr lang="en-US" dirty="0" smtClean="0"/>
              <a:t>Goal is to make it smaller so it is easier to deploy/ship, enabled by controller developed by S. </a:t>
            </a:r>
            <a:r>
              <a:rPr lang="en-US" smtClean="0"/>
              <a:t>Jensen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4424" y="489574"/>
            <a:ext cx="3862030" cy="61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42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mpHOx</a:t>
            </a:r>
            <a:r>
              <a:rPr lang="en-US" dirty="0" smtClean="0"/>
              <a:t> sensor package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Controller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5232" y="857250"/>
            <a:ext cx="6858000" cy="5143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21265" y="857250"/>
            <a:ext cx="6858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2874" y="562874"/>
            <a:ext cx="4502989" cy="337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918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cases: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Moored system, data logger</a:t>
            </a:r>
          </a:p>
          <a:p>
            <a:endParaRPr lang="en-US" dirty="0"/>
          </a:p>
          <a:p>
            <a:r>
              <a:rPr lang="en-US" dirty="0" smtClean="0"/>
              <a:t>‘Self Calibrating </a:t>
            </a:r>
            <a:r>
              <a:rPr lang="en-US" dirty="0" err="1" smtClean="0"/>
              <a:t>mpHOx</a:t>
            </a:r>
            <a:r>
              <a:rPr lang="en-US" dirty="0" smtClean="0"/>
              <a:t>’</a:t>
            </a:r>
          </a:p>
          <a:p>
            <a:pPr lvl="1"/>
            <a:r>
              <a:rPr lang="en-US" dirty="0" smtClean="0"/>
              <a:t>Moored system, data logger</a:t>
            </a:r>
          </a:p>
          <a:p>
            <a:pPr lvl="1"/>
            <a:r>
              <a:rPr lang="en-US" dirty="0" smtClean="0"/>
              <a:t>2 intakes, controlled by valve</a:t>
            </a:r>
          </a:p>
          <a:p>
            <a:r>
              <a:rPr lang="en-US" dirty="0" smtClean="0"/>
              <a:t>Benthic Flux: BEAMS</a:t>
            </a:r>
          </a:p>
          <a:p>
            <a:pPr lvl="1"/>
            <a:r>
              <a:rPr lang="en-US" dirty="0" smtClean="0"/>
              <a:t>Moored system, data logger</a:t>
            </a:r>
          </a:p>
          <a:p>
            <a:pPr lvl="1"/>
            <a:r>
              <a:rPr lang="en-US" dirty="0" smtClean="0"/>
              <a:t>2 inlets/2 pumps.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534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07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90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mpHOx</vt:lpstr>
      <vt:lpstr>mpHOx sensor package</vt:lpstr>
      <vt:lpstr>Use cases:</vt:lpstr>
      <vt:lpstr>PowerPoint Presentation</vt:lpstr>
    </vt:vector>
  </TitlesOfParts>
  <Company>MBARI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Yui Takeshita</dc:creator>
  <cp:lastModifiedBy>Yui Takeshita</cp:lastModifiedBy>
  <cp:revision>4</cp:revision>
  <dcterms:created xsi:type="dcterms:W3CDTF">2021-03-08T21:44:14Z</dcterms:created>
  <dcterms:modified xsi:type="dcterms:W3CDTF">2021-03-08T21:57:42Z</dcterms:modified>
</cp:coreProperties>
</file>