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2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12C06-A386-4AD9-A4D2-DBA0F28C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3809B-6A9A-4817-9F82-1A1EEFD162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0EA294-054A-434A-B11F-235315499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CCEF-6008-4195-A66E-4EEC59F66BFB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1D8D8E-EEF1-4AFB-8319-F06C54070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F350B-5B0D-4B33-B8D3-4C7E5BA90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49093-FF9C-444F-A4EE-4A513B30E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32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75EAD-F564-472D-A80E-EFDDAE388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43C181-CA7C-4A42-9ADE-97A827C556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7E4957-3AAB-477D-B098-FD9C357CD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CCEF-6008-4195-A66E-4EEC59F66BFB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01943B-927E-401F-ABC4-60489483B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52A2B-22D2-42F6-89F6-9DBCC89EB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49093-FF9C-444F-A4EE-4A513B30E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07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2AF9A5-4E46-4E0A-9BA2-590CEC636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6B3FC-E8AD-4071-944B-C17DC08AF8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FEBAD-2C79-425B-8237-1532479A5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CCEF-6008-4195-A66E-4EEC59F66BFB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57218-011E-4520-8334-232CA6CB0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175F5-6651-40A1-A783-B01BBEEB8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49093-FF9C-444F-A4EE-4A513B30E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75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8CD1D-0E50-40DC-8E23-D62F78067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2D594-9CB2-4B60-A7F5-4C45F6ED7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8B46A-B778-45DF-A010-ED11B9472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CCEF-6008-4195-A66E-4EEC59F66BFB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C925FD-8221-48E4-9C88-6E62D81A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FDCCC-3A83-4F59-9AAA-9C42E40ED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49093-FF9C-444F-A4EE-4A513B30E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320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E9C33-C4D4-43A5-A60D-A78C7CC0F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D28AA3-4A0E-4657-A552-9B81060D5E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0FE670-B9D7-413C-8479-388BE3BBB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CCEF-6008-4195-A66E-4EEC59F66BFB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067F11-AECF-491A-AA99-4347029E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CDABB3-48E9-44BC-AF5D-32EDE664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49093-FF9C-444F-A4EE-4A513B30E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355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871EE-2BD3-4DE3-A89F-25BB0F310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9E80B-E56B-4F43-88F5-EBD85ECA84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3535FD-AFAC-4397-838B-214187F93B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729416-DFEC-4711-BA4B-1EC3AD707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CCEF-6008-4195-A66E-4EEC59F66BFB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0901E-C499-4C6D-93D8-448D7A1A0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DB3C74-BD93-4C45-89E8-7F6E6675D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49093-FF9C-444F-A4EE-4A513B30E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0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9A7FD-951C-40A7-AF3E-36B0EB98F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A4D14D-5D6E-447B-90E8-FB3AEC8FB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0D8114-E6F4-4B56-BAB4-14EF5831E4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060F4F-A965-4724-9690-F8AF495C28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A90C64-4A36-4BE3-BF7E-E7682FC869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258B3B-02C1-4A53-BC1D-AA5944120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CCEF-6008-4195-A66E-4EEC59F66BFB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E5B654-F87A-482D-ADF9-51DFBE132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EB9A5D-532F-4D48-ABBA-4C2E9D2D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49093-FF9C-444F-A4EE-4A513B30E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597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F52B9-8843-437E-AA37-27A7B74FD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38376A-A9B4-4614-958C-929B321CB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CCEF-6008-4195-A66E-4EEC59F66BFB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FA69BF-6A23-497D-81E6-62DDBB199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3C71A4-8EB1-47F9-B898-DE6FCBF49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49093-FF9C-444F-A4EE-4A513B30E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427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8E78D6-0A12-4EE0-9C5A-0B26510FA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CCEF-6008-4195-A66E-4EEC59F66BFB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AD72FF-2048-4942-B811-1AF580AAA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92E3DD-0069-42EF-A77B-4A6AB9877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49093-FF9C-444F-A4EE-4A513B30E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528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DB87F-D38A-440F-8142-14778B1C6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ED3ED-7E46-4581-9DBF-E46991503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A0B8E2-706A-4F49-8824-57545D368E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C7B8D7-CA77-4FB8-BB94-35E1190FD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CCEF-6008-4195-A66E-4EEC59F66BFB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C112F7-DF7B-4038-B7F4-D3824C47E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068375-87DA-425D-8A34-5C529C3FB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49093-FF9C-444F-A4EE-4A513B30E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75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A0E98-69C5-4C00-8DCE-0035C57C7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3CF854-FE68-45D3-8FDB-ED3B12EF80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D0E4B2-FB3E-4E12-B617-4F5A3B639E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C669D3-A672-4223-9181-6941C4FCB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CCEF-6008-4195-A66E-4EEC59F66BFB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12A8CC-3975-4E59-A500-A7FCB771C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874E30-B892-4584-8FD6-2B901C4EC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49093-FF9C-444F-A4EE-4A513B30E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46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D60991-6A1F-41E9-AC8B-8E2A9FC74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0B368-2F4C-4542-B507-57BB5D702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E5610-DE4F-41D4-B377-174C7DE176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BCCEF-6008-4195-A66E-4EEC59F66BFB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17AA2-64B9-4873-AB5E-EE7B39DB6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9AA01-ED6A-4BC0-9D2A-A3006264EA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49093-FF9C-444F-A4EE-4A513B30E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695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92F04-7222-4063-A956-EEA8732CA7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F3CBDE-D69E-46DC-92BF-CDDC1EB579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578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C0910-3D98-443A-A736-11DCBB8DF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515" y="18255"/>
            <a:ext cx="10515600" cy="1325563"/>
          </a:xfrm>
        </p:spPr>
        <p:txBody>
          <a:bodyPr/>
          <a:lstStyle/>
          <a:p>
            <a:r>
              <a:rPr lang="en-US" dirty="0"/>
              <a:t>Standard SP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6C0929-9430-45A4-B490-CECC5318A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578768" cy="4351338"/>
          </a:xfrm>
        </p:spPr>
        <p:txBody>
          <a:bodyPr/>
          <a:lstStyle/>
          <a:p>
            <a:r>
              <a:rPr lang="en-US" dirty="0"/>
              <a:t>4-Pin MCBH (pump) </a:t>
            </a:r>
          </a:p>
          <a:p>
            <a:endParaRPr lang="en-US" dirty="0"/>
          </a:p>
          <a:p>
            <a:r>
              <a:rPr lang="en-US" dirty="0"/>
              <a:t>4-pin to 2pin cable, 1 pump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A4C0A17-3155-4094-A7CE-0E80E2A2CEF0}"/>
              </a:ext>
            </a:extLst>
          </p:cNvPr>
          <p:cNvSpPr txBox="1">
            <a:spLocks/>
          </p:cNvSpPr>
          <p:nvPr/>
        </p:nvSpPr>
        <p:spPr>
          <a:xfrm>
            <a:off x="3581400" y="1825625"/>
            <a:ext cx="2578768" cy="4351338"/>
          </a:xfrm>
          <a:prstGeom prst="rect">
            <a:avLst/>
          </a:prstGeom>
          <a:ln w="12700">
            <a:solidFill>
              <a:srgbClr val="FF0000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8-Pin MCBH (CTD+COMM) </a:t>
            </a:r>
          </a:p>
          <a:p>
            <a:endParaRPr lang="en-US" dirty="0"/>
          </a:p>
          <a:p>
            <a:r>
              <a:rPr lang="en-US" dirty="0"/>
              <a:t>8pin Y cable: 4pin to CTD, 3 pin to COMM (to avoid confusion)</a:t>
            </a:r>
          </a:p>
          <a:p>
            <a:r>
              <a:rPr lang="en-US" dirty="0"/>
              <a:t>Plug off COMM for deployment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3C6163-DD3C-48C4-843E-85F721945210}"/>
              </a:ext>
            </a:extLst>
          </p:cNvPr>
          <p:cNvSpPr txBox="1">
            <a:spLocks/>
          </p:cNvSpPr>
          <p:nvPr/>
        </p:nvSpPr>
        <p:spPr>
          <a:xfrm>
            <a:off x="6501063" y="1825625"/>
            <a:ext cx="2578768" cy="4351338"/>
          </a:xfrm>
          <a:prstGeom prst="rect">
            <a:avLst/>
          </a:prstGeom>
          <a:ln w="127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4-Pin MCBH (COMM)</a:t>
            </a:r>
          </a:p>
          <a:p>
            <a:endParaRPr lang="en-US" dirty="0"/>
          </a:p>
          <a:p>
            <a:r>
              <a:rPr lang="en-US" dirty="0"/>
              <a:t>Used for COMMs. Plugged for deployment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42E8708-97F7-4D82-B4D9-4046C9836AB3}"/>
              </a:ext>
            </a:extLst>
          </p:cNvPr>
          <p:cNvSpPr txBox="1">
            <a:spLocks/>
          </p:cNvSpPr>
          <p:nvPr/>
        </p:nvSpPr>
        <p:spPr>
          <a:xfrm>
            <a:off x="9244263" y="1825625"/>
            <a:ext cx="25787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8-Pin MCBH (</a:t>
            </a:r>
            <a:r>
              <a:rPr lang="en-US" dirty="0" err="1"/>
              <a:t>CTD+pump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8pin Y cable: 4pin to CTD, 2 pin to pump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A67CD5F-8DE7-41E0-A3E6-6D415AADAC94}"/>
              </a:ext>
            </a:extLst>
          </p:cNvPr>
          <p:cNvCxnSpPr/>
          <p:nvPr/>
        </p:nvCxnSpPr>
        <p:spPr>
          <a:xfrm>
            <a:off x="6280484" y="0"/>
            <a:ext cx="0" cy="6858000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AB33A18-55B2-4B76-A226-2EE0437978EE}"/>
              </a:ext>
            </a:extLst>
          </p:cNvPr>
          <p:cNvSpPr txBox="1"/>
          <p:nvPr/>
        </p:nvSpPr>
        <p:spPr>
          <a:xfrm>
            <a:off x="3826042" y="1343818"/>
            <a:ext cx="2233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Same as SCSP/BEAMS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4EDDB4-95F0-46D3-9793-354FAAB393F1}"/>
              </a:ext>
            </a:extLst>
          </p:cNvPr>
          <p:cNvSpPr txBox="1"/>
          <p:nvPr/>
        </p:nvSpPr>
        <p:spPr>
          <a:xfrm>
            <a:off x="6673515" y="1343818"/>
            <a:ext cx="2233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Same as SCSP/BEAMS</a:t>
            </a:r>
          </a:p>
        </p:txBody>
      </p:sp>
    </p:spTree>
    <p:extLst>
      <p:ext uri="{BB962C8B-B14F-4D97-AF65-F5344CB8AC3E}">
        <p14:creationId xmlns:p14="http://schemas.microsoft.com/office/powerpoint/2010/main" val="1332986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C0910-3D98-443A-A736-11DCBB8DF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515" y="18255"/>
            <a:ext cx="10515600" cy="1325563"/>
          </a:xfrm>
        </p:spPr>
        <p:txBody>
          <a:bodyPr/>
          <a:lstStyle/>
          <a:p>
            <a:r>
              <a:rPr lang="en-US" dirty="0"/>
              <a:t>BEAMS/SCSP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6C0929-9430-45A4-B490-CECC5318A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578768" cy="4351338"/>
          </a:xfrm>
        </p:spPr>
        <p:txBody>
          <a:bodyPr/>
          <a:lstStyle/>
          <a:p>
            <a:r>
              <a:rPr lang="en-US" dirty="0"/>
              <a:t>4-Pin MCBH (pump 2x) </a:t>
            </a:r>
          </a:p>
          <a:p>
            <a:endParaRPr lang="en-US" dirty="0"/>
          </a:p>
          <a:p>
            <a:r>
              <a:rPr lang="en-US" dirty="0"/>
              <a:t>4 pin Y cable, 2pin to pump1, 2 pin to pump2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A4C0A17-3155-4094-A7CE-0E80E2A2CEF0}"/>
              </a:ext>
            </a:extLst>
          </p:cNvPr>
          <p:cNvSpPr txBox="1">
            <a:spLocks/>
          </p:cNvSpPr>
          <p:nvPr/>
        </p:nvSpPr>
        <p:spPr>
          <a:xfrm>
            <a:off x="3581400" y="1825625"/>
            <a:ext cx="2578768" cy="4351338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8-Pin MCBH (CTD+COMM) </a:t>
            </a:r>
          </a:p>
          <a:p>
            <a:endParaRPr lang="en-US" dirty="0"/>
          </a:p>
          <a:p>
            <a:r>
              <a:rPr lang="en-US" dirty="0"/>
              <a:t>8pin Y cable: 4pin to CTD, 3 pin to COMM (to avoid confusion)</a:t>
            </a:r>
          </a:p>
          <a:p>
            <a:r>
              <a:rPr lang="en-US" dirty="0"/>
              <a:t>Plug off COMM for deployment (same)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3C6163-DD3C-48C4-843E-85F721945210}"/>
              </a:ext>
            </a:extLst>
          </p:cNvPr>
          <p:cNvSpPr txBox="1">
            <a:spLocks/>
          </p:cNvSpPr>
          <p:nvPr/>
        </p:nvSpPr>
        <p:spPr>
          <a:xfrm>
            <a:off x="6501063" y="1825625"/>
            <a:ext cx="2578768" cy="4351338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4-Pin MCBH (COMM)</a:t>
            </a:r>
          </a:p>
          <a:p>
            <a:endParaRPr lang="en-US" dirty="0"/>
          </a:p>
          <a:p>
            <a:r>
              <a:rPr lang="en-US" dirty="0"/>
              <a:t>Used for COMMs. Plugged for deployment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42E8708-97F7-4D82-B4D9-4046C9836AB3}"/>
              </a:ext>
            </a:extLst>
          </p:cNvPr>
          <p:cNvSpPr txBox="1">
            <a:spLocks/>
          </p:cNvSpPr>
          <p:nvPr/>
        </p:nvSpPr>
        <p:spPr>
          <a:xfrm>
            <a:off x="9244263" y="1825625"/>
            <a:ext cx="25787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8-Pin MCBH (</a:t>
            </a:r>
            <a:r>
              <a:rPr lang="en-US" dirty="0" err="1"/>
              <a:t>CTD+pump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8pin W cable: 4pin to CTD, 2 pin to pump1, 2 pin to pump 2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A67CD5F-8DE7-41E0-A3E6-6D415AADAC94}"/>
              </a:ext>
            </a:extLst>
          </p:cNvPr>
          <p:cNvCxnSpPr/>
          <p:nvPr/>
        </p:nvCxnSpPr>
        <p:spPr>
          <a:xfrm>
            <a:off x="6280484" y="0"/>
            <a:ext cx="0" cy="6858000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CDFD676-A46C-4BD8-BB9B-577CAC8CFE9E}"/>
              </a:ext>
            </a:extLst>
          </p:cNvPr>
          <p:cNvSpPr txBox="1"/>
          <p:nvPr/>
        </p:nvSpPr>
        <p:spPr>
          <a:xfrm>
            <a:off x="3826042" y="1343818"/>
            <a:ext cx="2233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Same as Standard SP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C27B55-5FEC-4DFF-B1D0-D8D7CADD2ABC}"/>
              </a:ext>
            </a:extLst>
          </p:cNvPr>
          <p:cNvSpPr txBox="1"/>
          <p:nvPr/>
        </p:nvSpPr>
        <p:spPr>
          <a:xfrm>
            <a:off x="6673515" y="1343818"/>
            <a:ext cx="2233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Same as Standard SP</a:t>
            </a:r>
          </a:p>
        </p:txBody>
      </p:sp>
    </p:spTree>
    <p:extLst>
      <p:ext uri="{BB962C8B-B14F-4D97-AF65-F5344CB8AC3E}">
        <p14:creationId xmlns:p14="http://schemas.microsoft.com/office/powerpoint/2010/main" val="845949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886C7-0938-4C41-844D-B7B126AFA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F565F-6AE7-4F4B-A8D4-2F761A5A4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430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</Words>
  <Application>Microsoft Office PowerPoint</Application>
  <PresentationFormat>Widescreen</PresentationFormat>
  <Paragraphs>32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Standard SP</vt:lpstr>
      <vt:lpstr>BEAMS/SCSP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Yui Takeshita</dc:creator>
  <cp:lastModifiedBy>Yui Takeshita</cp:lastModifiedBy>
  <cp:revision>1</cp:revision>
  <dcterms:created xsi:type="dcterms:W3CDTF">2021-12-09T22:40:11Z</dcterms:created>
  <dcterms:modified xsi:type="dcterms:W3CDTF">2021-12-09T22:40:40Z</dcterms:modified>
</cp:coreProperties>
</file>