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57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AF7C4-A35A-463F-8969-0FB53B96DBF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8D341-C304-4554-8C5A-0B0A2D51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38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AF7C4-A35A-463F-8969-0FB53B96DBF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8D341-C304-4554-8C5A-0B0A2D51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110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AF7C4-A35A-463F-8969-0FB53B96DBF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8D341-C304-4554-8C5A-0B0A2D51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674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AF7C4-A35A-463F-8969-0FB53B96DBF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8D341-C304-4554-8C5A-0B0A2D51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AF7C4-A35A-463F-8969-0FB53B96DBF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8D341-C304-4554-8C5A-0B0A2D51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855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AF7C4-A35A-463F-8969-0FB53B96DBF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8D341-C304-4554-8C5A-0B0A2D51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040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AF7C4-A35A-463F-8969-0FB53B96DBF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8D341-C304-4554-8C5A-0B0A2D51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815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AF7C4-A35A-463F-8969-0FB53B96DBF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8D341-C304-4554-8C5A-0B0A2D51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603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AF7C4-A35A-463F-8969-0FB53B96DBF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8D341-C304-4554-8C5A-0B0A2D51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918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AF7C4-A35A-463F-8969-0FB53B96DBF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8D341-C304-4554-8C5A-0B0A2D51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18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AF7C4-A35A-463F-8969-0FB53B96DBF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8D341-C304-4554-8C5A-0B0A2D51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412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AF7C4-A35A-463F-8969-0FB53B96DBF7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8D341-C304-4554-8C5A-0B0A2D51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099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130628"/>
            <a:ext cx="10515600" cy="832757"/>
          </a:xfrm>
        </p:spPr>
        <p:txBody>
          <a:bodyPr/>
          <a:lstStyle/>
          <a:p>
            <a:r>
              <a:rPr lang="en-US" dirty="0" err="1" smtClean="0"/>
              <a:t>mpHOx</a:t>
            </a:r>
            <a:r>
              <a:rPr lang="en-US" dirty="0" smtClean="0"/>
              <a:t> design requirements (common)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6364" y="1068562"/>
            <a:ext cx="6856562" cy="5539272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Sensor package, which measures pH, O</a:t>
            </a:r>
            <a:r>
              <a:rPr lang="en-US" baseline="-25000" dirty="0" smtClean="0"/>
              <a:t>2</a:t>
            </a:r>
            <a:r>
              <a:rPr lang="en-US" dirty="0" smtClean="0"/>
              <a:t>, CTD</a:t>
            </a:r>
          </a:p>
          <a:p>
            <a:r>
              <a:rPr lang="en-US" dirty="0" err="1" smtClean="0"/>
              <a:t>mpHOx</a:t>
            </a:r>
            <a:r>
              <a:rPr lang="en-US" dirty="0" smtClean="0"/>
              <a:t> is a miniaturized </a:t>
            </a:r>
            <a:r>
              <a:rPr lang="en-US" dirty="0" err="1" smtClean="0"/>
              <a:t>SeapHOx</a:t>
            </a:r>
            <a:r>
              <a:rPr lang="en-US" dirty="0" smtClean="0"/>
              <a:t> (right), which was developed at SIO, commercialized at Seabird</a:t>
            </a:r>
          </a:p>
          <a:p>
            <a:r>
              <a:rPr lang="en-US" dirty="0" smtClean="0"/>
              <a:t>Goal is to make it smaller so it is easier to deploy/ship, enabled by controller developed by S. Jensen </a:t>
            </a:r>
            <a:endParaRPr lang="en-US" dirty="0" smtClean="0"/>
          </a:p>
          <a:p>
            <a:r>
              <a:rPr lang="en-US" dirty="0" smtClean="0"/>
              <a:t>Depth rating: diving depth (30-50 m), 40C. Mostly mooring deployed; mixed orientation</a:t>
            </a:r>
          </a:p>
          <a:p>
            <a:r>
              <a:rPr lang="en-US" dirty="0" smtClean="0"/>
              <a:t>Replace Honeywell </a:t>
            </a:r>
            <a:r>
              <a:rPr lang="en-US" dirty="0" err="1" smtClean="0"/>
              <a:t>Durafet</a:t>
            </a:r>
            <a:r>
              <a:rPr lang="en-US" dirty="0" smtClean="0"/>
              <a:t> with DSD/GDF. Keep options open for both for now. Use DSD for self-calibrating option.</a:t>
            </a:r>
          </a:p>
          <a:p>
            <a:r>
              <a:rPr lang="en-US" dirty="0" err="1" smtClean="0"/>
              <a:t>Optode</a:t>
            </a:r>
            <a:r>
              <a:rPr lang="en-US" dirty="0" smtClean="0"/>
              <a:t> is </a:t>
            </a:r>
            <a:r>
              <a:rPr lang="en-US" dirty="0" err="1" smtClean="0"/>
              <a:t>Aanderaa</a:t>
            </a:r>
            <a:r>
              <a:rPr lang="en-US" dirty="0" smtClean="0"/>
              <a:t> 5730</a:t>
            </a:r>
          </a:p>
          <a:p>
            <a:r>
              <a:rPr lang="en-US" dirty="0" smtClean="0"/>
              <a:t>Main battery: 3S D cells (lithium primary). </a:t>
            </a:r>
          </a:p>
          <a:p>
            <a:r>
              <a:rPr lang="en-US" dirty="0" smtClean="0"/>
              <a:t>Bias battery: C cell (lithium primary)</a:t>
            </a:r>
          </a:p>
          <a:p>
            <a:r>
              <a:rPr lang="en-US" dirty="0" smtClean="0"/>
              <a:t>SBE 5M (short)/5P (longer) Pump</a:t>
            </a:r>
          </a:p>
          <a:p>
            <a:r>
              <a:rPr lang="en-US" dirty="0" smtClean="0"/>
              <a:t>SBE37 </a:t>
            </a:r>
            <a:r>
              <a:rPr lang="en-US" dirty="0" err="1" smtClean="0"/>
              <a:t>Microcat</a:t>
            </a:r>
            <a:endParaRPr lang="en-US" dirty="0" smtClean="0"/>
          </a:p>
          <a:p>
            <a:r>
              <a:rPr lang="en-US" dirty="0" smtClean="0"/>
              <a:t>More streamlined flow cell/tubing </a:t>
            </a:r>
            <a:r>
              <a:rPr lang="en-US" dirty="0" err="1" smtClean="0"/>
              <a:t>config</a:t>
            </a:r>
            <a:endParaRPr lang="en-US" dirty="0" smtClean="0"/>
          </a:p>
          <a:p>
            <a:r>
              <a:rPr lang="en-US" dirty="0" smtClean="0"/>
              <a:t>Flow should go through SBE37 first for poison, then pump, then pH/O2 (doesn’t matter which one first)</a:t>
            </a:r>
          </a:p>
          <a:p>
            <a:r>
              <a:rPr lang="en-US" dirty="0" smtClean="0"/>
              <a:t>All bulkheads MCBH</a:t>
            </a:r>
          </a:p>
          <a:p>
            <a:r>
              <a:rPr lang="en-US" smtClean="0"/>
              <a:t>Add PAR </a:t>
            </a:r>
            <a:r>
              <a:rPr lang="en-US" dirty="0" smtClean="0"/>
              <a:t>sensor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7005" y="1102179"/>
            <a:ext cx="3862030" cy="550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942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cases: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Moored system, data </a:t>
            </a:r>
            <a:r>
              <a:rPr lang="en-US" dirty="0" smtClean="0"/>
              <a:t>logger. Standard ‘</a:t>
            </a:r>
            <a:r>
              <a:rPr lang="en-US" dirty="0" err="1" smtClean="0"/>
              <a:t>mpHOx</a:t>
            </a:r>
            <a:r>
              <a:rPr lang="en-US" dirty="0" smtClean="0"/>
              <a:t>’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‘Self Calibrating </a:t>
            </a:r>
            <a:r>
              <a:rPr lang="en-US" dirty="0" err="1" smtClean="0"/>
              <a:t>mpHOx</a:t>
            </a:r>
            <a:r>
              <a:rPr lang="en-US" dirty="0" smtClean="0"/>
              <a:t>’. Additional bulkhead for Valve.</a:t>
            </a:r>
            <a:endParaRPr lang="en-US" dirty="0" smtClean="0"/>
          </a:p>
          <a:p>
            <a:pPr lvl="1"/>
            <a:r>
              <a:rPr lang="en-US" dirty="0" smtClean="0"/>
              <a:t>Moored system, data </a:t>
            </a:r>
            <a:r>
              <a:rPr lang="en-US" dirty="0" smtClean="0"/>
              <a:t>logger. Periodically injects ‘</a:t>
            </a:r>
            <a:r>
              <a:rPr lang="en-US" dirty="0" err="1" smtClean="0"/>
              <a:t>tris</a:t>
            </a:r>
            <a:r>
              <a:rPr lang="en-US" dirty="0" smtClean="0"/>
              <a:t>’ </a:t>
            </a:r>
            <a:endParaRPr lang="en-US" dirty="0" smtClean="0"/>
          </a:p>
          <a:p>
            <a:pPr lvl="1"/>
            <a:r>
              <a:rPr lang="en-US" dirty="0" smtClean="0"/>
              <a:t>2 intakes, controlled by </a:t>
            </a:r>
            <a:r>
              <a:rPr lang="en-US" dirty="0" smtClean="0"/>
              <a:t>valve</a:t>
            </a:r>
          </a:p>
          <a:p>
            <a:pPr lvl="1"/>
            <a:r>
              <a:rPr lang="en-US" dirty="0" smtClean="0"/>
              <a:t>Minimize flow cell/path volume </a:t>
            </a:r>
          </a:p>
          <a:p>
            <a:pPr lvl="1"/>
            <a:r>
              <a:rPr lang="en-US" dirty="0" smtClean="0"/>
              <a:t>Additional bracket for </a:t>
            </a:r>
            <a:r>
              <a:rPr lang="en-US" dirty="0" err="1" smtClean="0"/>
              <a:t>Tris</a:t>
            </a:r>
            <a:r>
              <a:rPr lang="en-US" dirty="0" smtClean="0"/>
              <a:t> bag</a:t>
            </a:r>
          </a:p>
          <a:p>
            <a:pPr lvl="1"/>
            <a:r>
              <a:rPr lang="en-US" dirty="0" smtClean="0"/>
              <a:t>Flapper bags not OK here. Can’t have contamination to the calibration solution.</a:t>
            </a:r>
            <a:endParaRPr lang="en-US" dirty="0" smtClean="0"/>
          </a:p>
          <a:p>
            <a:r>
              <a:rPr lang="en-US" dirty="0" smtClean="0"/>
              <a:t>Benthic Flux: BEAMS</a:t>
            </a:r>
          </a:p>
          <a:p>
            <a:pPr lvl="1"/>
            <a:r>
              <a:rPr lang="en-US" dirty="0" smtClean="0"/>
              <a:t>Moored system, data </a:t>
            </a:r>
            <a:r>
              <a:rPr lang="en-US" dirty="0" smtClean="0"/>
              <a:t>logger. Benthic flux</a:t>
            </a:r>
            <a:endParaRPr lang="en-US" dirty="0" smtClean="0"/>
          </a:p>
          <a:p>
            <a:pPr lvl="1"/>
            <a:r>
              <a:rPr lang="en-US" dirty="0" smtClean="0"/>
              <a:t>2 inlets/2 pumps. </a:t>
            </a:r>
            <a:r>
              <a:rPr lang="en-US" dirty="0" smtClean="0"/>
              <a:t>½” ID tubing. Sometimes use valves.</a:t>
            </a:r>
          </a:p>
          <a:p>
            <a:pPr lvl="1"/>
            <a:r>
              <a:rPr lang="en-US" dirty="0" smtClean="0"/>
              <a:t>Flapper valve (or similar) can be used here.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534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mpHOx</a:t>
            </a:r>
            <a:r>
              <a:rPr lang="en-US" dirty="0" smtClean="0"/>
              <a:t> sensor package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Controller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15232" y="857250"/>
            <a:ext cx="6858000" cy="5143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21265" y="857250"/>
            <a:ext cx="6858000" cy="5143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62874" y="562874"/>
            <a:ext cx="4502989" cy="337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918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69440"/>
          </a:xfrm>
        </p:spPr>
        <p:txBody>
          <a:bodyPr/>
          <a:lstStyle/>
          <a:p>
            <a:r>
              <a:rPr lang="en-US" dirty="0" smtClean="0"/>
              <a:t>Self-calibrating </a:t>
            </a:r>
            <a:r>
              <a:rPr lang="en-US" dirty="0" err="1" smtClean="0"/>
              <a:t>SeapHOx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295" y="727981"/>
            <a:ext cx="9240625" cy="613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07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artzlab\Documents\Dropbox\pHOxy_cross_project\Deployments\Palmyra_2014\Pictures\Pics for Mikaela\IMG_4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068" y="1155940"/>
            <a:ext cx="7223184" cy="541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69440"/>
          </a:xfrm>
        </p:spPr>
        <p:txBody>
          <a:bodyPr/>
          <a:lstStyle/>
          <a:p>
            <a:r>
              <a:rPr lang="en-US" dirty="0" smtClean="0"/>
              <a:t>Benthic Flux: BEAMS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451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266</Words>
  <Application>Microsoft Office PowerPoint</Application>
  <PresentationFormat>Custom</PresentationFormat>
  <Paragraphs>32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mpHOx design requirements (common)</vt:lpstr>
      <vt:lpstr>Use cases:</vt:lpstr>
      <vt:lpstr>mpHOx sensor package</vt:lpstr>
      <vt:lpstr>Self-calibrating SeapHOx</vt:lpstr>
      <vt:lpstr>Benthic Flux: BEAMS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Yui Takeshita</dc:creator>
  <cp:lastModifiedBy>Carbon Lab Computers</cp:lastModifiedBy>
  <cp:revision>15</cp:revision>
  <dcterms:created xsi:type="dcterms:W3CDTF">2021-03-08T21:44:14Z</dcterms:created>
  <dcterms:modified xsi:type="dcterms:W3CDTF">2021-05-25T23:37:06Z</dcterms:modified>
</cp:coreProperties>
</file>