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88" r:id="rId5"/>
    <p:sldId id="260" r:id="rId6"/>
    <p:sldId id="287" r:id="rId7"/>
    <p:sldId id="289" r:id="rId8"/>
    <p:sldId id="262" r:id="rId9"/>
    <p:sldId id="292" r:id="rId10"/>
    <p:sldId id="291" r:id="rId11"/>
    <p:sldId id="290" r:id="rId12"/>
    <p:sldId id="268" r:id="rId13"/>
    <p:sldId id="257" r:id="rId14"/>
    <p:sldId id="261" r:id="rId15"/>
    <p:sldId id="272" r:id="rId16"/>
    <p:sldId id="273" r:id="rId17"/>
    <p:sldId id="274" r:id="rId18"/>
    <p:sldId id="275" r:id="rId19"/>
    <p:sldId id="276" r:id="rId20"/>
    <p:sldId id="277" r:id="rId21"/>
    <p:sldId id="264" r:id="rId22"/>
    <p:sldId id="263" r:id="rId23"/>
    <p:sldId id="266" r:id="rId24"/>
    <p:sldId id="270" r:id="rId25"/>
    <p:sldId id="265" r:id="rId26"/>
    <p:sldId id="267" r:id="rId27"/>
    <p:sldId id="271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269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64" d="100"/>
          <a:sy n="164" d="100"/>
        </p:scale>
        <p:origin x="17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8BB3-4511-4E87-A0B0-D83256567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1298D5-A010-49F8-A05C-38513AE70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FAC90-7455-4338-87DE-1B69B4AE7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DA70C-678D-4DAE-93CC-A8190D891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142B3A-CD55-4CEE-8165-C3355015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6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9D9B9-3A0B-44DE-9E8D-446EDB157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3F3AC-D5E3-4553-87C0-44EED14392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D270A-75B9-45FC-AFB2-B138CE9A0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B69ED-2573-4E90-86E7-0FB82DC42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B25BA-8071-4FD3-888F-DD9F3937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80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146544-D51D-4DC2-AA1D-B9B2279EDC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3956AF-A418-45AC-8B2A-B55EF5748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4887-9D06-4DAC-A19A-D04A1189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BA717-1D81-4C41-844D-48F6126A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CBF93-EB59-4F3C-B52A-20ABF3BBC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0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B310C-5AC2-4F1D-A92B-51CD1E5E0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25C00-ABDE-41B8-BE6E-7091DE35C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CE66F-7461-46C0-81DB-BAF1A6FA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AC760B-AF9A-4A3A-8858-2B484DD76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5A793-4F22-48E9-9E31-6FC04357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4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35AC4-AD84-466F-B34C-31EC4E333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D2EBA9-832C-4C9A-821D-410C39E29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442E6-62EE-4F0D-9494-AC68FA56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63968-9007-4DF3-9BCE-482456CF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07079-107A-404C-95C6-C1F7C8B41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24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24A68-E7DC-4A73-A821-F7E7EC2E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2A1E0-EEE5-40E4-BCF5-B6B1E19173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918F9-7821-49C4-B1CD-FF8491F00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615FC0-C70E-4C18-8677-54AE8CFB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8961C3-1D29-4AFC-A64B-12C72463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50530-9784-408A-8E98-D9F6B06E9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77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3F45-B03A-4BA0-A3E3-86262A5EB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A335A-8477-4898-BC10-4E5C2EE8F3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5B9D4-1ABD-4A71-BA06-81F1CB434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1773D7-474E-4FC1-B333-735EF706F5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8FB39-4272-4C10-95F1-CF7C3969E3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EED40-A25F-413D-A1A5-633DB840D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B701BC-97DD-411F-AA6F-9A7592E17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B05779-F25D-443E-9444-59D4B9ED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8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06555-C653-44C0-83B4-2F4A9A3B6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E6C56C-4564-4A19-B47A-352FBE7A9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B92C2-E2E0-4D2F-B1DC-80C3831B7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5416E-B614-4955-B1C4-F93A850CF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49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2B7710-3708-45D0-A0E7-C00553EBE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300DAB-AA57-4E84-860D-4B3FDCD77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0E1B1-9D57-430A-93FC-027481328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1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5AE60-FFC2-44BE-9315-A27869CE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E89AC-814C-46FE-8436-1FAD15DAB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3067D7-C835-461F-A610-9B2109D9D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28E528-260B-4D76-885B-7618DCEA6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3D9FD4-8E91-42CA-ACF1-AE5177236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030D5A-A703-4D01-B4C7-2EFA76A76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6115A-BFAD-4006-9FB3-EB16FD3F6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1DE0B1E-8242-40EB-A323-1ADE33254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F6D034-D9A4-4301-880A-F6344B2FA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4AAD7-FD1F-4A69-81BE-0E3E586D4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8103F6-4C9D-497B-B806-3F4A719D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7B6FC-CACF-42F4-B582-22167AE1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6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4A1849-3DDB-41ED-80E4-20BD57334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29ED4-AD86-48D8-821A-65E63AFE6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03AC9-A5DE-4525-BD31-06D7DFBCFA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E1B8E-5046-4DED-8682-F07E4382425F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770AB-5B0E-468D-99E4-072D003F6A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51F0B-C138-4871-948D-DDDB9585C3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199C2-596B-4673-9040-04B527239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413F9-5EB6-4B72-B34F-A457F05527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Non-Isolated Testing Results (so far….)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985345-68D3-43E6-B1FF-4C9089FE4A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Ben Werb, Joe Warren, Luke </a:t>
            </a:r>
            <a:r>
              <a:rPr lang="en-US" dirty="0" err="1"/>
              <a:t>Beatman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065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CB6F6ED-B167-48F7-ABE7-10BA09202D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150" y="341741"/>
            <a:ext cx="9163372" cy="648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27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D4A0F3-EFFE-429F-AD97-7A1892FB99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312" y="1002700"/>
            <a:ext cx="10519473" cy="571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189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AF369-2E4E-4056-992C-57F2EAF4D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29047" cy="5605369"/>
          </a:xfrm>
        </p:spPr>
        <p:txBody>
          <a:bodyPr/>
          <a:lstStyle/>
          <a:p>
            <a:r>
              <a:rPr lang="en-US" dirty="0"/>
              <a:t>DF403 is not temperature controlled in following slides. Is in FSW in G119 Beaker</a:t>
            </a:r>
          </a:p>
        </p:txBody>
      </p:sp>
    </p:spTree>
    <p:extLst>
      <p:ext uri="{BB962C8B-B14F-4D97-AF65-F5344CB8AC3E}">
        <p14:creationId xmlns:p14="http://schemas.microsoft.com/office/powerpoint/2010/main" val="3875629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1904BD-F5B6-4662-833F-D1BB98917F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365125"/>
            <a:ext cx="10515599" cy="63304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EFF280-61B9-4D4F-BA61-EE05258A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5581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Cleaning ISFET</a:t>
            </a:r>
          </a:p>
        </p:txBody>
      </p:sp>
    </p:spTree>
    <p:extLst>
      <p:ext uri="{BB962C8B-B14F-4D97-AF65-F5344CB8AC3E}">
        <p14:creationId xmlns:p14="http://schemas.microsoft.com/office/powerpoint/2010/main" val="847999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636798-600E-4061-904C-D6AF48538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416" y="431586"/>
            <a:ext cx="10088302" cy="63784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EFF280-61B9-4D4F-BA61-EE05258A9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555812"/>
          </a:xfrm>
        </p:spPr>
        <p:txBody>
          <a:bodyPr>
            <a:normAutofit fontScale="90000"/>
          </a:bodyPr>
          <a:lstStyle/>
          <a:p>
            <a:r>
              <a:rPr lang="en-US" dirty="0"/>
              <a:t>After Cleaning ISFET</a:t>
            </a:r>
          </a:p>
        </p:txBody>
      </p:sp>
    </p:spTree>
    <p:extLst>
      <p:ext uri="{BB962C8B-B14F-4D97-AF65-F5344CB8AC3E}">
        <p14:creationId xmlns:p14="http://schemas.microsoft.com/office/powerpoint/2010/main" val="148182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E11FF-812E-4234-A8CE-FF4D125A8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5643DA-0957-41F0-88DC-80EFBBAE2E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917" y="19377"/>
            <a:ext cx="9118165" cy="68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88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7729-4C0F-4B1C-A177-A3ADE9CDB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0DA317-B6FE-4BF9-9F75-838B3D884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57944"/>
            <a:ext cx="8978153" cy="673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61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AE214-B8A9-4915-8545-AC67C044B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9575400-D43F-45CD-BEDC-196F7AE7E8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917" y="19377"/>
            <a:ext cx="9118165" cy="683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44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3E2B9-2B7A-4233-B338-8B8D72EE3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1B6255-A684-4214-855D-0B3D3AFFE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882" y="16412"/>
            <a:ext cx="9100235" cy="682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20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463-6FFA-471F-82CD-C2E2E9C21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797D5-E260-4487-9B75-907BF24F7E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99DDF-9364-4A63-B494-918BB68F5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928687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940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55C4C-4E36-4C7B-9538-621FA7749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18" y="448235"/>
            <a:ext cx="10824882" cy="5728728"/>
          </a:xfrm>
        </p:spPr>
        <p:txBody>
          <a:bodyPr>
            <a:normAutofit/>
          </a:bodyPr>
          <a:lstStyle/>
          <a:p>
            <a:r>
              <a:rPr lang="en-US" dirty="0"/>
              <a:t>Non-Isolated </a:t>
            </a:r>
            <a:r>
              <a:rPr lang="en-US" dirty="0" err="1"/>
              <a:t>NanoFET</a:t>
            </a:r>
            <a:r>
              <a:rPr lang="en-US" dirty="0"/>
              <a:t> Story</a:t>
            </a:r>
          </a:p>
          <a:p>
            <a:pPr lvl="1"/>
            <a:r>
              <a:rPr lang="en-US" dirty="0"/>
              <a:t>Original weirdness with some Rework required</a:t>
            </a:r>
          </a:p>
          <a:p>
            <a:pPr lvl="1"/>
            <a:r>
              <a:rPr lang="en-US" dirty="0"/>
              <a:t>SBE10343 and </a:t>
            </a:r>
            <a:r>
              <a:rPr lang="en-US" dirty="0" err="1"/>
              <a:t>NanoFET</a:t>
            </a:r>
            <a:r>
              <a:rPr lang="en-US" dirty="0"/>
              <a:t> A001002 in HCl</a:t>
            </a:r>
          </a:p>
          <a:p>
            <a:pPr lvl="2"/>
            <a:r>
              <a:rPr lang="en-US" dirty="0"/>
              <a:t>Figure for stability over time Stir and Bath (Theoretically a lot of noise)</a:t>
            </a:r>
          </a:p>
          <a:p>
            <a:pPr lvl="1"/>
            <a:r>
              <a:rPr lang="en-US" dirty="0" err="1"/>
              <a:t>Kloehn</a:t>
            </a:r>
            <a:r>
              <a:rPr lang="en-US" dirty="0"/>
              <a:t> pump signal on </a:t>
            </a:r>
            <a:r>
              <a:rPr lang="en-US" dirty="0" err="1"/>
              <a:t>Ik</a:t>
            </a:r>
            <a:r>
              <a:rPr lang="en-US" dirty="0"/>
              <a:t> and </a:t>
            </a:r>
            <a:r>
              <a:rPr lang="en-US" dirty="0" err="1"/>
              <a:t>Vk</a:t>
            </a:r>
            <a:r>
              <a:rPr lang="en-US" dirty="0"/>
              <a:t> SBE10343 and </a:t>
            </a:r>
            <a:r>
              <a:rPr lang="en-US" dirty="0" err="1"/>
              <a:t>NanoFET</a:t>
            </a:r>
            <a:r>
              <a:rPr lang="en-US" dirty="0"/>
              <a:t> A001002 in HCl</a:t>
            </a:r>
          </a:p>
          <a:p>
            <a:pPr lvl="2"/>
            <a:r>
              <a:rPr lang="en-US" dirty="0"/>
              <a:t>Generate Figure with some notes from Luke on timing</a:t>
            </a:r>
          </a:p>
          <a:p>
            <a:pPr lvl="1"/>
            <a:r>
              <a:rPr lang="en-US" dirty="0"/>
              <a:t>DF403 and A001001 had issues</a:t>
            </a:r>
          </a:p>
          <a:p>
            <a:pPr lvl="2"/>
            <a:r>
              <a:rPr lang="en-US" dirty="0"/>
              <a:t>Wet lab figure (</a:t>
            </a:r>
            <a:r>
              <a:rPr lang="en-US" dirty="0" err="1"/>
              <a:t>Werb’s</a:t>
            </a:r>
            <a:r>
              <a:rPr lang="en-US" dirty="0"/>
              <a:t> box data)</a:t>
            </a:r>
          </a:p>
          <a:p>
            <a:pPr lvl="2"/>
            <a:r>
              <a:rPr lang="en-US" dirty="0"/>
              <a:t>Beaker figure (no bath, still bad)</a:t>
            </a:r>
          </a:p>
          <a:p>
            <a:pPr lvl="2"/>
            <a:r>
              <a:rPr lang="en-US" dirty="0"/>
              <a:t>Check board w/ </a:t>
            </a:r>
            <a:r>
              <a:rPr lang="en-US" dirty="0" err="1"/>
              <a:t>Jensenian</a:t>
            </a:r>
            <a:r>
              <a:rPr lang="en-US" dirty="0"/>
              <a:t> = ok</a:t>
            </a:r>
          </a:p>
          <a:p>
            <a:pPr lvl="2"/>
            <a:r>
              <a:rPr lang="en-US" dirty="0"/>
              <a:t>Check A001001 (Board from DF403) with SBE_10343 and OK (figures from BenchTest_07242025_A001001_SBE10343_A001002_DF403</a:t>
            </a:r>
          </a:p>
          <a:p>
            <a:pPr lvl="2"/>
            <a:r>
              <a:rPr lang="en-US" dirty="0"/>
              <a:t>Clean DF403 and redeploy with A001002 = OK (have this plot and show warmup portion, figure for stability is trimmed of warmup)</a:t>
            </a:r>
          </a:p>
          <a:p>
            <a:pPr lvl="2"/>
            <a:r>
              <a:rPr lang="en-US" dirty="0"/>
              <a:t>Swap A001001 and A001002  (need to plot this with longer time series BenchTest_07282025_A001001_DF403_A001002_SBE10343)</a:t>
            </a:r>
          </a:p>
        </p:txBody>
      </p:sp>
    </p:spTree>
    <p:extLst>
      <p:ext uri="{BB962C8B-B14F-4D97-AF65-F5344CB8AC3E}">
        <p14:creationId xmlns:p14="http://schemas.microsoft.com/office/powerpoint/2010/main" val="2121158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B2614-5257-4802-88EA-FD3D54054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CFC7-A7FE-4E30-BB00-95CC09B9B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35A720-10F5-4DA8-B1AA-F97C7B20C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0" y="928687"/>
            <a:ext cx="66675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393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1B70D-E277-4999-9665-66FD9B63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7EB4F-0909-476F-B96F-BD3C9C730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SWAP SENSORS/BOARDS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983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C476E-C29F-472C-A39A-12678C72D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2AA847-D703-4FA1-A5D3-4B480E715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042" y="0"/>
            <a:ext cx="9133915" cy="685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743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2576D-4AFE-4A0A-B16A-F841AA561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AE8E4B-F9EE-4AD7-AC50-577B4E004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2" y="6723"/>
            <a:ext cx="9135035" cy="68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263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698755-E06B-4374-95DE-1DA4E724A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2" y="6723"/>
            <a:ext cx="9135035" cy="685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52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7FF7F-2886-4E85-B52F-9104140F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C8A6A8-B0E8-4017-A574-8405CA7BF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483" y="0"/>
            <a:ext cx="9135034" cy="6851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9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BE267-6CF1-4CDC-BC36-02995D5F1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58A69-2FBF-4418-9FD3-DB932C62F7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08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18ACF-DDD5-45FE-B4F7-FD5B19B79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7ED35-8FB1-4ECE-924D-811B6C0D1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-1"/>
            <a:ext cx="9036424" cy="677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198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A002-1E9A-445A-91C9-9B837FDF0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both overnight with </a:t>
            </a:r>
            <a:r>
              <a:rPr lang="en-US" dirty="0" err="1"/>
              <a:t>Jensenian</a:t>
            </a:r>
            <a:r>
              <a:rPr lang="en-US" dirty="0"/>
              <a:t> Adapters</a:t>
            </a:r>
          </a:p>
        </p:txBody>
      </p:sp>
    </p:spTree>
    <p:extLst>
      <p:ext uri="{BB962C8B-B14F-4D97-AF65-F5344CB8AC3E}">
        <p14:creationId xmlns:p14="http://schemas.microsoft.com/office/powerpoint/2010/main" val="384725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2E539-F356-418F-B351-61585CF2B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E1CD41-8F00-4FFC-ADB8-F9C045841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580" y="25184"/>
            <a:ext cx="9109128" cy="683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09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D3D86-48B8-4BAC-A679-D28FAF60F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10515600" cy="555486"/>
          </a:xfrm>
        </p:spPr>
        <p:txBody>
          <a:bodyPr>
            <a:normAutofit fontScale="90000"/>
          </a:bodyPr>
          <a:lstStyle/>
          <a:p>
            <a:r>
              <a:rPr lang="en-US" dirty="0"/>
              <a:t>Rework Required!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9D7A381-05E7-4E8F-9434-A4EE1B142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9334" y="573742"/>
            <a:ext cx="5825041" cy="63020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6F2C279-1B8F-4E03-8093-41B840D08690}"/>
              </a:ext>
            </a:extLst>
          </p:cNvPr>
          <p:cNvSpPr txBox="1"/>
          <p:nvPr/>
        </p:nvSpPr>
        <p:spPr>
          <a:xfrm>
            <a:off x="-41968" y="1703294"/>
            <a:ext cx="2650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Wake/Reset Circuit had issues.</a:t>
            </a:r>
          </a:p>
          <a:p>
            <a:r>
              <a:rPr lang="en-US" dirty="0"/>
              <a:t>Was affecting measurement values</a:t>
            </a:r>
          </a:p>
        </p:txBody>
      </p:sp>
    </p:spTree>
    <p:extLst>
      <p:ext uri="{BB962C8B-B14F-4D97-AF65-F5344CB8AC3E}">
        <p14:creationId xmlns:p14="http://schemas.microsoft.com/office/powerpoint/2010/main" val="17204164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EBD71-7EA7-4E20-9AD4-1786831C5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D77516-4A29-4DBB-93C7-6C3943303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959" y="-6781"/>
            <a:ext cx="9159499" cy="686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051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59AF-342A-4222-A0A2-6B9253F6A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66AF86-E4C1-414D-AD3C-C37849C04B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0"/>
            <a:ext cx="9134958" cy="6851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248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78629-F462-4532-89A2-BAFAD1F87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B0D73B-81CD-476B-84C8-F8AA902B35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457" y="4843"/>
            <a:ext cx="9137543" cy="685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7060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40C3B-59A9-41B7-B0EB-441B8749E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B8AA32-B618-4539-AE90-2590513AA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8" y="-970"/>
            <a:ext cx="9128502" cy="684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89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8F51-0E74-413E-AE1C-E9CE704D6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81EF0B-E4D6-4DAF-97EB-832E74124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7" y="-970"/>
            <a:ext cx="9145291" cy="685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421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0D518-8AFF-4692-8706-0E6CB0AEE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Jensenian</a:t>
            </a:r>
            <a:r>
              <a:rPr lang="en-US" dirty="0"/>
              <a:t> swap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E58816-E544-47EF-8E40-07673F4EDE5B}"/>
              </a:ext>
            </a:extLst>
          </p:cNvPr>
          <p:cNvSpPr txBox="1"/>
          <p:nvPr/>
        </p:nvSpPr>
        <p:spPr>
          <a:xfrm>
            <a:off x="1624405" y="1796527"/>
            <a:ext cx="6174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Get ready for wet lab for weekend, Boat for Tuesday</a:t>
            </a:r>
          </a:p>
        </p:txBody>
      </p:sp>
    </p:spTree>
    <p:extLst>
      <p:ext uri="{BB962C8B-B14F-4D97-AF65-F5344CB8AC3E}">
        <p14:creationId xmlns:p14="http://schemas.microsoft.com/office/powerpoint/2010/main" val="26781107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7A45F-673F-4FDD-A9ED-7B0390CF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D4CEC1-9BB4-4EAE-8591-05D80D44C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583" y="193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412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492F5-9A42-415B-9435-D3E2ED67A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155160-1519-415F-B7C2-FA221B4BB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07" y="-969"/>
            <a:ext cx="9066509" cy="6799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61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DBC46-188C-4539-97D8-537A11098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6897B4-0390-4C6C-8DF3-9A783C148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583" y="1937"/>
            <a:ext cx="9124627" cy="684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613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2359B-33E2-4309-BD58-3B337B31D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F0233-794B-4560-983C-B2C77E4B3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583" y="193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AD7556-B8B6-494F-A909-223D35ABB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90" y="482385"/>
            <a:ext cx="8500820" cy="637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639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FC7FF-B0A0-4007-B1C0-C0F1AC32B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99D794-E918-42D8-BF8C-70A64A84B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06" y="10655"/>
            <a:ext cx="9140125" cy="68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244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AB426-AFF4-447B-AA7B-6BE50B7D3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F3CD2E-9733-4928-BBCE-1D186A3F1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6583" y="1937"/>
            <a:ext cx="9124627" cy="684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011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CB9DC-34CC-4EB7-91E4-348EEDC6B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Jensenian</a:t>
            </a:r>
            <a:r>
              <a:rPr lang="en-US" dirty="0"/>
              <a:t> swap summary slides: Looks like A001002 issue</a:t>
            </a:r>
          </a:p>
        </p:txBody>
      </p:sp>
    </p:spTree>
    <p:extLst>
      <p:ext uri="{BB962C8B-B14F-4D97-AF65-F5344CB8AC3E}">
        <p14:creationId xmlns:p14="http://schemas.microsoft.com/office/powerpoint/2010/main" val="283769763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F771-0079-41D1-8AD9-DDF88A059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748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0C534-D205-493E-B5A5-006991F23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048931" cy="30366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85280C-3F79-4AB2-8D04-3DFC8DF6B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931" y="0"/>
            <a:ext cx="4048932" cy="30366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80F84B-FD00-43F8-933B-B930FF617B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066" y="6782"/>
            <a:ext cx="4048933" cy="3036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CEE186-E88F-4D96-AD29-FA542B91E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3821301"/>
            <a:ext cx="4048932" cy="3036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441044-E5BF-47C7-8184-50F08A3DF8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8932" y="3821301"/>
            <a:ext cx="4049840" cy="30366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A39D32-2D1C-4665-A4CA-D45FE6939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2160" y="3819944"/>
            <a:ext cx="4049840" cy="30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429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EF771-0079-41D1-8AD9-DDF88A059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748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A0C534-D205-493E-B5A5-006991F2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8"/>
            <a:ext cx="4048931" cy="30360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85280C-3F79-4AB2-8D04-3DFC8DF6B0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382" y="0"/>
            <a:ext cx="4048030" cy="30366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80F84B-FD00-43F8-933B-B930FF617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066" y="6782"/>
            <a:ext cx="4048933" cy="30366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CEE186-E88F-4D96-AD29-FA542B91E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821301"/>
            <a:ext cx="4048932" cy="30366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441044-E5BF-47C7-8184-50F08A3DF8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932" y="3822310"/>
            <a:ext cx="4049840" cy="30346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A39D32-2D1C-4665-A4CA-D45FE69399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2160" y="3819944"/>
            <a:ext cx="4049839" cy="303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38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61BBF-ABB4-42BB-AF10-F8DC3F2DC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BFDCF3-6178-4E3F-9E1D-1CDE5FC14BFA}"/>
              </a:ext>
            </a:extLst>
          </p:cNvPr>
          <p:cNvSpPr txBox="1"/>
          <p:nvPr/>
        </p:nvSpPr>
        <p:spPr>
          <a:xfrm>
            <a:off x="510988" y="1398493"/>
            <a:ext cx="1101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Redeploy DF403 A001001 in Wet Lab with other isolated ‘control’ sensors</a:t>
            </a:r>
          </a:p>
        </p:txBody>
      </p:sp>
    </p:spTree>
    <p:extLst>
      <p:ext uri="{BB962C8B-B14F-4D97-AF65-F5344CB8AC3E}">
        <p14:creationId xmlns:p14="http://schemas.microsoft.com/office/powerpoint/2010/main" val="416069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283522-4E0B-49DA-BD4D-021597C4E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524" y="531787"/>
            <a:ext cx="8434951" cy="632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20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1037"/>
          </a:xfrm>
        </p:spPr>
        <p:txBody>
          <a:bodyPr>
            <a:noAutofit/>
          </a:bodyPr>
          <a:lstStyle/>
          <a:p>
            <a:r>
              <a:rPr lang="en-US" sz="3600" dirty="0"/>
              <a:t>SBE10343 and </a:t>
            </a:r>
            <a:r>
              <a:rPr lang="en-US" sz="3600" dirty="0" err="1"/>
              <a:t>NanoFET</a:t>
            </a:r>
            <a:r>
              <a:rPr lang="en-US" sz="3600" dirty="0"/>
              <a:t> A001002 in HCl w/Stir and 20C Bath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947677-AE48-4E20-BC75-0C5EE71AC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3339" y="494008"/>
            <a:ext cx="8485322" cy="636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50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0FE415-3E8B-47C2-BE2E-3382B00789DD}"/>
              </a:ext>
            </a:extLst>
          </p:cNvPr>
          <p:cNvSpPr txBox="1"/>
          <p:nvPr/>
        </p:nvSpPr>
        <p:spPr>
          <a:xfrm>
            <a:off x="2409986" y="1863671"/>
            <a:ext cx="5614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WITH KLOEHN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649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E327D-EC19-420E-B2B8-6E59F0186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6165"/>
          </a:xfrm>
        </p:spPr>
        <p:txBody>
          <a:bodyPr>
            <a:noAutofit/>
          </a:bodyPr>
          <a:lstStyle/>
          <a:p>
            <a:r>
              <a:rPr lang="en-US" sz="2800" dirty="0"/>
              <a:t>SBE10343 and </a:t>
            </a:r>
            <a:r>
              <a:rPr lang="en-US" sz="2800" dirty="0" err="1"/>
              <a:t>NanoFET</a:t>
            </a:r>
            <a:r>
              <a:rPr lang="en-US" sz="2800" dirty="0"/>
              <a:t> A001002 in HCl w/Stir and 20C Bath:  Add </a:t>
            </a:r>
            <a:r>
              <a:rPr lang="en-US" sz="2800" dirty="0" err="1"/>
              <a:t>Kloehn</a:t>
            </a:r>
            <a:r>
              <a:rPr lang="en-US" sz="2800" dirty="0"/>
              <a:t> Pump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D4A9142-F399-4B5B-A34A-0F774A4BB9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503" y="935916"/>
            <a:ext cx="12200849" cy="588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717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EB3FC-24C6-4224-839A-B26DDDC34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DE231-FE9F-4B13-9BF5-444F7E15B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Rerun with </a:t>
            </a:r>
            <a:r>
              <a:rPr lang="en-US" dirty="0" err="1"/>
              <a:t>Kloehn</a:t>
            </a:r>
            <a:r>
              <a:rPr lang="en-US" dirty="0"/>
              <a:t> not powered</a:t>
            </a:r>
          </a:p>
          <a:p>
            <a:r>
              <a:rPr lang="en-US" dirty="0"/>
              <a:t>Rerun with </a:t>
            </a:r>
            <a:r>
              <a:rPr lang="en-US" dirty="0" err="1"/>
              <a:t>Milligat</a:t>
            </a:r>
            <a:endParaRPr lang="en-US" dirty="0"/>
          </a:p>
          <a:p>
            <a:r>
              <a:rPr lang="en-US" dirty="0"/>
              <a:t>Run on BOG cruise Tuesday Underway</a:t>
            </a:r>
          </a:p>
          <a:p>
            <a:pPr lvl="1"/>
            <a:r>
              <a:rPr lang="en-US" dirty="0"/>
              <a:t>Box vs SP batt vs stuff a 9v into the housing vs </a:t>
            </a:r>
            <a:r>
              <a:rPr lang="en-US" dirty="0" err="1"/>
              <a:t>mFET</a:t>
            </a:r>
            <a:r>
              <a:rPr lang="en-US" dirty="0"/>
              <a:t> controlled (JKW makes/finds cables and setup)</a:t>
            </a:r>
          </a:p>
          <a:p>
            <a:r>
              <a:rPr lang="en-US" dirty="0"/>
              <a:t>Show the sensor with not plumbed in and then plumbed in and then flow </a:t>
            </a:r>
            <a:r>
              <a:rPr lang="en-US" dirty="0" err="1"/>
              <a:t>etc</a:t>
            </a:r>
            <a:r>
              <a:rPr lang="en-US" dirty="0"/>
              <a:t> (be thorough) </a:t>
            </a:r>
          </a:p>
        </p:txBody>
      </p:sp>
    </p:spTree>
    <p:extLst>
      <p:ext uri="{BB962C8B-B14F-4D97-AF65-F5344CB8AC3E}">
        <p14:creationId xmlns:p14="http://schemas.microsoft.com/office/powerpoint/2010/main" val="205362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</TotalTime>
  <Words>398</Words>
  <Application>Microsoft Office PowerPoint</Application>
  <PresentationFormat>Widescreen</PresentationFormat>
  <Paragraphs>40</Paragraphs>
  <Slides>45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 Theme</vt:lpstr>
      <vt:lpstr>Non-Isolated Testing Results (so far….)</vt:lpstr>
      <vt:lpstr>PowerPoint Presentation</vt:lpstr>
      <vt:lpstr>Rework Required!</vt:lpstr>
      <vt:lpstr>SBE10343 and NanoFET A001002 in HCl w/Stir and 20C Bath</vt:lpstr>
      <vt:lpstr>SBE10343 and NanoFET A001002 in HCl w/Stir and 20C Bath</vt:lpstr>
      <vt:lpstr>SBE10343 and NanoFET A001002 in HCl w/Stir and 20C Bath</vt:lpstr>
      <vt:lpstr>PowerPoint Presentation</vt:lpstr>
      <vt:lpstr>SBE10343 and NanoFET A001002 in HCl w/Stir and 20C Bath:  Add Kloehn Pump</vt:lpstr>
      <vt:lpstr>PowerPoint Presentation</vt:lpstr>
      <vt:lpstr>SBE10343 and NanoFET A001002 in HCl w/Stir and 20C Bath:  Add Kloehn Pump</vt:lpstr>
      <vt:lpstr>SBE10343 and NanoFET A001002 in HCl w/Stir and 20C Bath:  Add Kloehn Pump</vt:lpstr>
      <vt:lpstr>DF403 is not temperature controlled in following slides. Is in FSW in G119 Beaker</vt:lpstr>
      <vt:lpstr>After Cleaning ISFET</vt:lpstr>
      <vt:lpstr>After Cleaning ISFET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Now both overnight with Jensenian Adapters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Jensenian swap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Jensenian swap summary slides: Looks like A001002 issue</vt:lpstr>
      <vt:lpstr>PowerPoint Presentation</vt:lpstr>
      <vt:lpstr>PowerPoint Presentation</vt:lpstr>
      <vt:lpstr>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Non-Isolated Testing Results (so far….)</dc:title>
  <dc:creator>Joseph Warren</dc:creator>
  <cp:lastModifiedBy>Joseph Warren</cp:lastModifiedBy>
  <cp:revision>21</cp:revision>
  <dcterms:created xsi:type="dcterms:W3CDTF">2025-08-05T21:11:33Z</dcterms:created>
  <dcterms:modified xsi:type="dcterms:W3CDTF">2025-08-07T18:26:50Z</dcterms:modified>
</cp:coreProperties>
</file>