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4" r:id="rId1"/>
  </p:sldMasterIdLst>
  <p:sldIdLst>
    <p:sldId id="256" r:id="rId2"/>
    <p:sldId id="261" r:id="rId3"/>
    <p:sldId id="258" r:id="rId4"/>
    <p:sldId id="257" r:id="rId5"/>
    <p:sldId id="259" r:id="rId6"/>
    <p:sldId id="263" r:id="rId7"/>
    <p:sldId id="260" r:id="rId8"/>
    <p:sldId id="26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43"/>
    <p:restoredTop sz="94659"/>
  </p:normalViewPr>
  <p:slideViewPr>
    <p:cSldViewPr snapToGrid="0" snapToObjects="1">
      <p:cViewPr varScale="1">
        <p:scale>
          <a:sx n="68" d="100"/>
          <a:sy n="68" d="100"/>
        </p:scale>
        <p:origin x="224" y="3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B61BEF0D-F0BB-DE4B-95CE-6DB70DBA9567}" type="datetimeFigureOut">
              <a:rPr lang="en-US" smtClean="0"/>
              <a:pPr/>
              <a:t>5/18/17</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D57F1E4F-1CFF-5643-939E-217C01CDF565}" type="slidenum">
              <a:rPr lang="en-US" smtClean="0"/>
              <a:pPr/>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smtClean="0"/>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5/18/17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5/18/17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smtClean="0"/>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5/18/17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5/18/17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5/18/17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5/18/17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5/18/17</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B61BEF0D-F0BB-DE4B-95CE-6DB70DBA9567}" type="datetimeFigureOut">
              <a:rPr lang="en-US" smtClean="0"/>
              <a:pPr/>
              <a:t>5/18/17</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30477553"/>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I2MAP + </a:t>
            </a:r>
            <a:endParaRPr lang="en-US" dirty="0"/>
          </a:p>
        </p:txBody>
      </p:sp>
      <p:sp>
        <p:nvSpPr>
          <p:cNvPr id="3" name="Subtitle 2"/>
          <p:cNvSpPr>
            <a:spLocks noGrp="1"/>
          </p:cNvSpPr>
          <p:nvPr>
            <p:ph type="subTitle" idx="1"/>
          </p:nvPr>
        </p:nvSpPr>
        <p:spPr/>
        <p:txBody>
          <a:bodyPr/>
          <a:lstStyle/>
          <a:p>
            <a:r>
              <a:rPr lang="en-US" dirty="0" smtClean="0"/>
              <a:t>Kelly Benoit-Bird (PI)</a:t>
            </a:r>
          </a:p>
          <a:p>
            <a:r>
              <a:rPr lang="en-US" dirty="0" smtClean="0"/>
              <a:t>Eric Martin (PE)</a:t>
            </a:r>
            <a:endParaRPr lang="en-US" dirty="0"/>
          </a:p>
        </p:txBody>
      </p:sp>
    </p:spTree>
    <p:extLst>
      <p:ext uri="{BB962C8B-B14F-4D97-AF65-F5344CB8AC3E}">
        <p14:creationId xmlns:p14="http://schemas.microsoft.com/office/powerpoint/2010/main" val="12338055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&lt;Statement of Problem&gt;</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6942701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Team</a:t>
            </a:r>
            <a:endParaRPr lang="en-US" dirty="0"/>
          </a:p>
        </p:txBody>
      </p:sp>
      <p:sp>
        <p:nvSpPr>
          <p:cNvPr id="3" name="Content Placeholder 2"/>
          <p:cNvSpPr>
            <a:spLocks noGrp="1"/>
          </p:cNvSpPr>
          <p:nvPr>
            <p:ph idx="1"/>
          </p:nvPr>
        </p:nvSpPr>
        <p:spPr/>
        <p:txBody>
          <a:bodyPr numCol="2"/>
          <a:lstStyle/>
          <a:p>
            <a:pPr marL="0" indent="0">
              <a:buNone/>
            </a:pPr>
            <a:r>
              <a:rPr lang="en-US" dirty="0" smtClean="0"/>
              <a:t>MBARI:</a:t>
            </a:r>
          </a:p>
          <a:p>
            <a:r>
              <a:rPr lang="en-US" dirty="0" smtClean="0"/>
              <a:t>Kelly Benoit-Bird</a:t>
            </a:r>
          </a:p>
          <a:p>
            <a:r>
              <a:rPr lang="en-US" dirty="0" smtClean="0"/>
              <a:t>Chad </a:t>
            </a:r>
            <a:r>
              <a:rPr lang="en-US" dirty="0" err="1" smtClean="0"/>
              <a:t>Waluk</a:t>
            </a:r>
            <a:endParaRPr lang="en-US" dirty="0" smtClean="0"/>
          </a:p>
          <a:p>
            <a:r>
              <a:rPr lang="en-US" dirty="0" smtClean="0"/>
              <a:t>Bruce Robison</a:t>
            </a:r>
          </a:p>
          <a:p>
            <a:r>
              <a:rPr lang="en-US" dirty="0" smtClean="0"/>
              <a:t>Kim </a:t>
            </a:r>
            <a:r>
              <a:rPr lang="en-US" dirty="0" err="1" smtClean="0"/>
              <a:t>Reisenbechler</a:t>
            </a:r>
            <a:endParaRPr lang="en-US" dirty="0" smtClean="0"/>
          </a:p>
          <a:p>
            <a:r>
              <a:rPr lang="en-US" dirty="0" smtClean="0"/>
              <a:t>Eric Martin </a:t>
            </a:r>
          </a:p>
          <a:p>
            <a:r>
              <a:rPr lang="en-US" dirty="0" smtClean="0"/>
              <a:t>Francois </a:t>
            </a:r>
            <a:r>
              <a:rPr lang="en-US" dirty="0" err="1" smtClean="0"/>
              <a:t>Cazenave</a:t>
            </a:r>
            <a:endParaRPr lang="en-US" dirty="0" smtClean="0"/>
          </a:p>
          <a:p>
            <a:r>
              <a:rPr lang="en-US" dirty="0" smtClean="0"/>
              <a:t>Hans Thomas</a:t>
            </a:r>
            <a:endParaRPr lang="en-US" dirty="0"/>
          </a:p>
          <a:p>
            <a:endParaRPr lang="en-US" dirty="0" smtClean="0"/>
          </a:p>
          <a:p>
            <a:endParaRPr lang="en-US" dirty="0"/>
          </a:p>
          <a:p>
            <a:pPr marL="0" indent="0">
              <a:buNone/>
            </a:pPr>
            <a:r>
              <a:rPr lang="en-US" dirty="0" smtClean="0"/>
              <a:t>Collaborators:</a:t>
            </a:r>
          </a:p>
          <a:p>
            <a:r>
              <a:rPr lang="en-US" dirty="0" smtClean="0"/>
              <a:t>&lt;insert names and affiliations&gt;</a:t>
            </a:r>
          </a:p>
        </p:txBody>
      </p:sp>
    </p:spTree>
    <p:extLst>
      <p:ext uri="{BB962C8B-B14F-4D97-AF65-F5344CB8AC3E}">
        <p14:creationId xmlns:p14="http://schemas.microsoft.com/office/powerpoint/2010/main" val="21310950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Concept</a:t>
            </a:r>
            <a:endParaRPr lang="en-US" dirty="0"/>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75098" y="1854200"/>
            <a:ext cx="7594054" cy="4351338"/>
          </a:xfrm>
        </p:spPr>
      </p:pic>
    </p:spTree>
    <p:extLst>
      <p:ext uri="{BB962C8B-B14F-4D97-AF65-F5344CB8AC3E}">
        <p14:creationId xmlns:p14="http://schemas.microsoft.com/office/powerpoint/2010/main" val="2315511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4450" y="842010"/>
            <a:ext cx="8875059" cy="6858000"/>
          </a:xfrm>
          <a:prstGeom prst="rect">
            <a:avLst/>
          </a:prstGeom>
        </p:spPr>
      </p:pic>
      <p:sp>
        <p:nvSpPr>
          <p:cNvPr id="2" name="Title 1"/>
          <p:cNvSpPr>
            <a:spLocks noGrp="1"/>
          </p:cNvSpPr>
          <p:nvPr>
            <p:ph type="title"/>
          </p:nvPr>
        </p:nvSpPr>
        <p:spPr/>
        <p:txBody>
          <a:bodyPr/>
          <a:lstStyle/>
          <a:p>
            <a:r>
              <a:rPr lang="en-US" dirty="0" err="1" smtClean="0"/>
              <a:t>Simrad</a:t>
            </a:r>
            <a:r>
              <a:rPr lang="en-US" dirty="0" smtClean="0"/>
              <a:t> EK80 </a:t>
            </a:r>
            <a:endParaRPr lang="en-US" dirty="0"/>
          </a:p>
        </p:txBody>
      </p:sp>
      <p:sp>
        <p:nvSpPr>
          <p:cNvPr id="3" name="Content Placeholder 2"/>
          <p:cNvSpPr>
            <a:spLocks noGrp="1"/>
          </p:cNvSpPr>
          <p:nvPr>
            <p:ph idx="1"/>
          </p:nvPr>
        </p:nvSpPr>
        <p:spPr/>
        <p:txBody>
          <a:bodyPr/>
          <a:lstStyle/>
          <a:p>
            <a:r>
              <a:rPr lang="en-US" dirty="0" smtClean="0"/>
              <a:t>PUT SOME SAMPLE DATA HERE?</a:t>
            </a:r>
          </a:p>
          <a:p>
            <a:endParaRPr lang="en-US" dirty="0"/>
          </a:p>
        </p:txBody>
      </p:sp>
    </p:spTree>
    <p:extLst>
      <p:ext uri="{BB962C8B-B14F-4D97-AF65-F5344CB8AC3E}">
        <p14:creationId xmlns:p14="http://schemas.microsoft.com/office/powerpoint/2010/main" val="17550354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Science Goals - 2017</a:t>
            </a:r>
            <a:endParaRPr lang="en-US" dirty="0"/>
          </a:p>
        </p:txBody>
      </p:sp>
      <p:sp>
        <p:nvSpPr>
          <p:cNvPr id="3" name="Content Placeholder 2"/>
          <p:cNvSpPr>
            <a:spLocks noGrp="1"/>
          </p:cNvSpPr>
          <p:nvPr>
            <p:ph idx="1"/>
          </p:nvPr>
        </p:nvSpPr>
        <p:spPr/>
        <p:txBody>
          <a:bodyPr/>
          <a:lstStyle/>
          <a:p>
            <a:pPr lvl="0"/>
            <a:r>
              <a:rPr lang="en-GB" dirty="0"/>
              <a:t>Quantify the behavioural responses of animals to the survey platform (avoidance/attraction) and compare those responses to responses to Ventana.</a:t>
            </a:r>
            <a:endParaRPr lang="en-US" dirty="0"/>
          </a:p>
          <a:p>
            <a:pPr lvl="0"/>
            <a:r>
              <a:rPr lang="en-GB" dirty="0"/>
              <a:t>Obtain broadband backscatter measurements from individuals identified and sized with the camera system to improve acoustic classification.</a:t>
            </a:r>
            <a:endParaRPr lang="en-US" dirty="0"/>
          </a:p>
          <a:p>
            <a:pPr lvl="0"/>
            <a:r>
              <a:rPr lang="en-GB" dirty="0"/>
              <a:t>Quantify the spatial distribution of organisms in midwater to address at what scales animals are aggregated, if those aggregations are organized by taxonomy size or other features, and what role variation in the habitat plays in structuring the biota.</a:t>
            </a:r>
            <a:endParaRPr lang="en-US" dirty="0"/>
          </a:p>
          <a:p>
            <a:endParaRPr lang="en-US" dirty="0"/>
          </a:p>
        </p:txBody>
      </p:sp>
    </p:spTree>
    <p:extLst>
      <p:ext uri="{BB962C8B-B14F-4D97-AF65-F5344CB8AC3E}">
        <p14:creationId xmlns:p14="http://schemas.microsoft.com/office/powerpoint/2010/main" val="11378990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Technical Goals - 2017</a:t>
            </a:r>
            <a:endParaRPr lang="en-US" dirty="0"/>
          </a:p>
        </p:txBody>
      </p:sp>
      <p:sp>
        <p:nvSpPr>
          <p:cNvPr id="3" name="Content Placeholder 2"/>
          <p:cNvSpPr>
            <a:spLocks noGrp="1"/>
          </p:cNvSpPr>
          <p:nvPr>
            <p:ph idx="1"/>
          </p:nvPr>
        </p:nvSpPr>
        <p:spPr/>
        <p:txBody>
          <a:bodyPr/>
          <a:lstStyle/>
          <a:p>
            <a:pPr>
              <a:lnSpc>
                <a:spcPct val="100000"/>
              </a:lnSpc>
              <a:spcBef>
                <a:spcPts val="0"/>
              </a:spcBef>
              <a:spcAft>
                <a:spcPts val="0"/>
              </a:spcAft>
              <a:buClrTx/>
              <a:buSzTx/>
            </a:pPr>
            <a:r>
              <a:rPr lang="en-US" dirty="0" smtClean="0"/>
              <a:t>Design &amp; manufacture a subsea housing containing the EK80 electronics, a supporting computer and supplementary components.</a:t>
            </a:r>
          </a:p>
          <a:p>
            <a:pPr>
              <a:lnSpc>
                <a:spcPct val="100000"/>
              </a:lnSpc>
              <a:spcBef>
                <a:spcPts val="0"/>
              </a:spcBef>
              <a:spcAft>
                <a:spcPts val="0"/>
              </a:spcAft>
              <a:buClrTx/>
              <a:buSzTx/>
            </a:pPr>
            <a:r>
              <a:rPr lang="en-US" dirty="0" smtClean="0"/>
              <a:t>Integrate the transducers and this housing into the I2MAP configured Dorado AUV. </a:t>
            </a:r>
          </a:p>
          <a:p>
            <a:pPr>
              <a:lnSpc>
                <a:spcPct val="100000"/>
              </a:lnSpc>
              <a:spcBef>
                <a:spcPts val="0"/>
              </a:spcBef>
              <a:spcAft>
                <a:spcPts val="0"/>
              </a:spcAft>
              <a:buClrTx/>
              <a:buSzTx/>
            </a:pPr>
            <a:r>
              <a:rPr lang="en-US" dirty="0" smtClean="0"/>
              <a:t>Conduct sea trials of the integrated system (2 days requested)</a:t>
            </a:r>
          </a:p>
          <a:p>
            <a:pPr>
              <a:lnSpc>
                <a:spcPct val="100000"/>
              </a:lnSpc>
              <a:spcBef>
                <a:spcPts val="0"/>
              </a:spcBef>
              <a:spcAft>
                <a:spcPts val="0"/>
              </a:spcAft>
              <a:buClrTx/>
              <a:buSzTx/>
            </a:pPr>
            <a:r>
              <a:rPr lang="en-US" dirty="0" smtClean="0"/>
              <a:t>Evaluate vehicle stability with added drag components.</a:t>
            </a:r>
          </a:p>
          <a:p>
            <a:pPr>
              <a:lnSpc>
                <a:spcPct val="100000"/>
              </a:lnSpc>
              <a:spcBef>
                <a:spcPts val="0"/>
              </a:spcBef>
              <a:spcAft>
                <a:spcPts val="0"/>
              </a:spcAft>
              <a:buClrTx/>
              <a:buSzTx/>
            </a:pPr>
            <a:endParaRPr lang="en-US" dirty="0" smtClean="0"/>
          </a:p>
          <a:p>
            <a:pPr>
              <a:lnSpc>
                <a:spcPct val="100000"/>
              </a:lnSpc>
              <a:spcBef>
                <a:spcPts val="0"/>
              </a:spcBef>
              <a:spcAft>
                <a:spcPts val="0"/>
              </a:spcAft>
              <a:buClrTx/>
              <a:buSzTx/>
            </a:pPr>
            <a:endParaRPr lang="en-US" dirty="0" smtClean="0"/>
          </a:p>
          <a:p>
            <a:pPr>
              <a:lnSpc>
                <a:spcPct val="100000"/>
              </a:lnSpc>
              <a:spcBef>
                <a:spcPts val="0"/>
              </a:spcBef>
              <a:spcAft>
                <a:spcPts val="0"/>
              </a:spcAft>
              <a:buClrTx/>
              <a:buSzTx/>
            </a:pPr>
            <a:endParaRPr lang="en-US" dirty="0" smtClean="0"/>
          </a:p>
        </p:txBody>
      </p:sp>
    </p:spTree>
    <p:extLst>
      <p:ext uri="{BB962C8B-B14F-4D97-AF65-F5344CB8AC3E}">
        <p14:creationId xmlns:p14="http://schemas.microsoft.com/office/powerpoint/2010/main" val="12579790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Applications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125858228"/>
      </p:ext>
    </p:extLst>
  </p:cSld>
  <p:clrMapOvr>
    <a:masterClrMapping/>
  </p:clrMapOvr>
  <p:timing>
    <p:tnLst>
      <p:par>
        <p:cTn id="1" dur="indefinite" restart="never" nodeType="tmRoot"/>
      </p:par>
    </p:tnLst>
  </p:timing>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docProps/app.xml><?xml version="1.0" encoding="utf-8"?>
<Properties xmlns="http://schemas.openxmlformats.org/officeDocument/2006/extended-properties" xmlns:vt="http://schemas.openxmlformats.org/officeDocument/2006/docPropsVTypes">
  <Template>View</Template>
  <TotalTime>101</TotalTime>
  <Words>196</Words>
  <Application>Microsoft Macintosh PowerPoint</Application>
  <PresentationFormat>Widescreen</PresentationFormat>
  <Paragraphs>31</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Century Schoolbook</vt:lpstr>
      <vt:lpstr>Wingdings 2</vt:lpstr>
      <vt:lpstr>Arial</vt:lpstr>
      <vt:lpstr>View</vt:lpstr>
      <vt:lpstr>I2MAP + </vt:lpstr>
      <vt:lpstr>&lt;Statement of Problem&gt;</vt:lpstr>
      <vt:lpstr>Project Team</vt:lpstr>
      <vt:lpstr>Basic Concept</vt:lpstr>
      <vt:lpstr>Simrad EK80 </vt:lpstr>
      <vt:lpstr>Science Goals - 2017</vt:lpstr>
      <vt:lpstr>Technical Goals - 2017</vt:lpstr>
      <vt:lpstr>Future Applications</vt:lpstr>
    </vt:vector>
  </TitlesOfParts>
  <Company/>
  <LinksUpToDate>false</LinksUpToDate>
  <SharedDoc>false</SharedDoc>
  <HyperlinksChanged>false</HyperlinksChanged>
  <AppVersion>15.0034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 Martin</dc:creator>
  <cp:lastModifiedBy>Eric Martin</cp:lastModifiedBy>
  <cp:revision>6</cp:revision>
  <dcterms:created xsi:type="dcterms:W3CDTF">2017-05-18T21:18:01Z</dcterms:created>
  <dcterms:modified xsi:type="dcterms:W3CDTF">2017-05-18T22:59:47Z</dcterms:modified>
</cp:coreProperties>
</file>