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0"/>
  </p:notesMasterIdLst>
  <p:sldIdLst>
    <p:sldId id="256" r:id="rId2"/>
    <p:sldId id="274" r:id="rId3"/>
    <p:sldId id="272" r:id="rId4"/>
    <p:sldId id="283" r:id="rId5"/>
    <p:sldId id="290" r:id="rId6"/>
    <p:sldId id="284" r:id="rId7"/>
    <p:sldId id="273" r:id="rId8"/>
    <p:sldId id="270" r:id="rId9"/>
    <p:sldId id="275" r:id="rId10"/>
    <p:sldId id="278" r:id="rId11"/>
    <p:sldId id="279" r:id="rId12"/>
    <p:sldId id="266" r:id="rId13"/>
    <p:sldId id="280" r:id="rId14"/>
    <p:sldId id="281" r:id="rId15"/>
    <p:sldId id="285" r:id="rId16"/>
    <p:sldId id="286" r:id="rId17"/>
    <p:sldId id="263" r:id="rId18"/>
    <p:sldId id="269" r:id="rId19"/>
    <p:sldId id="267" r:id="rId20"/>
    <p:sldId id="289" r:id="rId21"/>
    <p:sldId id="262" r:id="rId22"/>
    <p:sldId id="276" r:id="rId23"/>
    <p:sldId id="288" r:id="rId24"/>
    <p:sldId id="277" r:id="rId25"/>
    <p:sldId id="292" r:id="rId26"/>
    <p:sldId id="291" r:id="rId27"/>
    <p:sldId id="287" r:id="rId28"/>
    <p:sldId id="26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93"/>
    <p:restoredTop sz="94690"/>
  </p:normalViewPr>
  <p:slideViewPr>
    <p:cSldViewPr snapToGrid="0" snapToObjects="1">
      <p:cViewPr varScale="1">
        <p:scale>
          <a:sx n="86" d="100"/>
          <a:sy n="86" d="100"/>
        </p:scale>
        <p:origin x="216" y="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/>
            <a:t>WINDOWS REMOTE DESKTOP</a:t>
          </a:r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/>
            <a:t>TARGET TRACKING</a:t>
          </a:r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</dgm:pt>
    <dgm:pt modelId="{B700EF2B-526F-434A-9BDD-1370787C1235}" type="pres">
      <dgm:prSet presAssocID="{57202FE1-54DF-7448-85E1-14CFCFE90202}" presName="rootConnector" presStyleLbl="node1" presStyleIdx="0" presStyleCnt="5"/>
      <dgm:spPr/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</dgm:pt>
    <dgm:pt modelId="{3F1E0DC0-5FE1-9D49-BA88-A3A6109EE936}" type="pres">
      <dgm:prSet presAssocID="{CE9A5745-2B6D-644F-97AF-67E984F37A88}" presName="Name13" presStyleLbl="parChTrans1D2" presStyleIdx="1" presStyleCnt="10"/>
      <dgm:spPr/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</dgm:pt>
    <dgm:pt modelId="{13B4FB3D-7409-9946-B7DF-CE6699F04061}" type="pres">
      <dgm:prSet presAssocID="{65B4A54F-BA0D-544F-90AA-66FF0FDDA849}" presName="rootConnector" presStyleLbl="node1" presStyleIdx="1" presStyleCnt="5"/>
      <dgm:spPr/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</dgm:pt>
    <dgm:pt modelId="{D0F2F140-1A28-164F-894F-0B04FBA802DA}" type="pres">
      <dgm:prSet presAssocID="{D85AB228-320C-F649-B931-159D68135EE1}" presName="rootConnector" presStyleLbl="node1" presStyleIdx="2" presStyleCnt="5"/>
      <dgm:spPr/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</dgm:pt>
    <dgm:pt modelId="{363D451D-9AD1-0B49-9C3F-AA00363DA438}" type="pres">
      <dgm:prSet presAssocID="{D8F86956-F7B3-1248-BF51-6E34E8DC8A9A}" presName="Name13" presStyleLbl="parChTrans1D2" presStyleIdx="4" presStyleCnt="10"/>
      <dgm:spPr/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</dgm:pt>
    <dgm:pt modelId="{82F84384-70A1-374D-822B-8A293938CB5A}" type="pres">
      <dgm:prSet presAssocID="{919F6BC1-FE92-B848-8AE3-7DEA6783D205}" presName="Name13" presStyleLbl="parChTrans1D2" presStyleIdx="5" presStyleCnt="10"/>
      <dgm:spPr/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</dgm:pt>
    <dgm:pt modelId="{BC4A4325-786E-8140-8512-14308332A228}" type="pres">
      <dgm:prSet presAssocID="{A8C908C0-0259-044A-A820-057F56273CC8}" presName="rootConnector" presStyleLbl="node1" presStyleIdx="3" presStyleCnt="5"/>
      <dgm:spPr/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</dgm:pt>
    <dgm:pt modelId="{8E1DE3FF-9F4D-3D42-82BE-004955815E63}" type="pres">
      <dgm:prSet presAssocID="{75016C2A-BED8-9248-9BF3-2F4049AF2CBE}" presName="rootConnector" presStyleLbl="node1" presStyleIdx="4" presStyleCnt="5"/>
      <dgm:spPr/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</dgm:pt>
    <dgm:pt modelId="{F3B69D97-531E-4849-AFA1-D4B18065A124}" type="pres">
      <dgm:prSet presAssocID="{DB1CE49F-C0C8-0944-A5B9-E75E87E1B52D}" presName="Name13" presStyleLbl="parChTrans1D2" presStyleIdx="8" presStyleCnt="10"/>
      <dgm:spPr/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</dgm:pt>
    <dgm:pt modelId="{94029670-4FF4-C34C-9B28-C4E79DF529EB}" type="pres">
      <dgm:prSet presAssocID="{14C98CFE-5B3C-D440-AE76-6241E950F315}" presName="Name13" presStyleLbl="parChTrans1D2" presStyleIdx="9" presStyleCnt="10"/>
      <dgm:spPr/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</dgm:pt>
  </dgm:ptLst>
  <dgm:cxnLst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77E17-BB79-D44B-978F-86406E726489}">
      <dsp:nvSpPr>
        <dsp:cNvPr id="0" name=""/>
        <dsp:cNvSpPr/>
      </dsp:nvSpPr>
      <dsp:spPr>
        <a:xfrm>
          <a:off x="4911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Acquisition</a:t>
          </a:r>
        </a:p>
      </dsp:txBody>
      <dsp:txXfrm>
        <a:off x="29437" y="47107"/>
        <a:ext cx="1625710" cy="788329"/>
      </dsp:txXfrm>
    </dsp:sp>
    <dsp:sp modelId="{035B2C11-0CF9-BA44-B5AF-07112D4CD748}">
      <dsp:nvSpPr>
        <dsp:cNvPr id="0" name=""/>
        <dsp:cNvSpPr/>
      </dsp:nvSpPr>
      <dsp:spPr>
        <a:xfrm>
          <a:off x="172387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1CBB4-A79F-6342-8ED9-FA38669FEDE9}">
      <dsp:nvSpPr>
        <dsp:cNvPr id="0" name=""/>
        <dsp:cNvSpPr/>
      </dsp:nvSpPr>
      <dsp:spPr>
        <a:xfrm>
          <a:off x="339863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EK80 SOFTWARE</a:t>
          </a:r>
        </a:p>
      </dsp:txBody>
      <dsp:txXfrm>
        <a:off x="364389" y="1093834"/>
        <a:ext cx="1290758" cy="788329"/>
      </dsp:txXfrm>
    </dsp:sp>
    <dsp:sp modelId="{3F1E0DC0-5FE1-9D49-BA88-A3A6109EE936}">
      <dsp:nvSpPr>
        <dsp:cNvPr id="0" name=""/>
        <dsp:cNvSpPr/>
      </dsp:nvSpPr>
      <dsp:spPr>
        <a:xfrm>
          <a:off x="172387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3D7E6-C805-C844-8141-7BBF6E8C4140}">
      <dsp:nvSpPr>
        <dsp:cNvPr id="0" name=""/>
        <dsp:cNvSpPr/>
      </dsp:nvSpPr>
      <dsp:spPr>
        <a:xfrm>
          <a:off x="339863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WINDOWS REMOTE DESKTOP</a:t>
          </a:r>
        </a:p>
      </dsp:txBody>
      <dsp:txXfrm>
        <a:off x="364389" y="2140561"/>
        <a:ext cx="1290758" cy="788329"/>
      </dsp:txXfrm>
    </dsp:sp>
    <dsp:sp modelId="{49B0118F-996C-4F4A-97FA-3A6C709C9B3C}">
      <dsp:nvSpPr>
        <dsp:cNvPr id="0" name=""/>
        <dsp:cNvSpPr/>
      </dsp:nvSpPr>
      <dsp:spPr>
        <a:xfrm>
          <a:off x="2098364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Time </a:t>
          </a:r>
        </a:p>
      </dsp:txBody>
      <dsp:txXfrm>
        <a:off x="2122890" y="47107"/>
        <a:ext cx="1625710" cy="788329"/>
      </dsp:txXfrm>
    </dsp:sp>
    <dsp:sp modelId="{7AFD2BE0-69C2-524E-BACA-0FFFB48037C9}">
      <dsp:nvSpPr>
        <dsp:cNvPr id="0" name=""/>
        <dsp:cNvSpPr/>
      </dsp:nvSpPr>
      <dsp:spPr>
        <a:xfrm>
          <a:off x="2265841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838B3-D136-4940-B947-84387EE28B75}">
      <dsp:nvSpPr>
        <dsp:cNvPr id="0" name=""/>
        <dsp:cNvSpPr/>
      </dsp:nvSpPr>
      <dsp:spPr>
        <a:xfrm>
          <a:off x="2433317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NTP to MVC</a:t>
          </a:r>
        </a:p>
      </dsp:txBody>
      <dsp:txXfrm>
        <a:off x="2457843" y="1093834"/>
        <a:ext cx="1290758" cy="788329"/>
      </dsp:txXfrm>
    </dsp:sp>
    <dsp:sp modelId="{42D32859-CFB9-2D42-9D58-95EAE58CE5C3}">
      <dsp:nvSpPr>
        <dsp:cNvPr id="0" name=""/>
        <dsp:cNvSpPr/>
      </dsp:nvSpPr>
      <dsp:spPr>
        <a:xfrm>
          <a:off x="4191818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Presence</a:t>
          </a:r>
        </a:p>
      </dsp:txBody>
      <dsp:txXfrm>
        <a:off x="4216344" y="47107"/>
        <a:ext cx="1625710" cy="788329"/>
      </dsp:txXfrm>
    </dsp:sp>
    <dsp:sp modelId="{1160A896-9119-4B47-85CE-0D4C830F3347}">
      <dsp:nvSpPr>
        <dsp:cNvPr id="0" name=""/>
        <dsp:cNvSpPr/>
      </dsp:nvSpPr>
      <dsp:spPr>
        <a:xfrm>
          <a:off x="4359294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953B-D142-6141-98B1-759A223B9953}">
      <dsp:nvSpPr>
        <dsp:cNvPr id="0" name=""/>
        <dsp:cNvSpPr/>
      </dsp:nvSpPr>
      <dsp:spPr>
        <a:xfrm>
          <a:off x="4526771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AHRS (VIRTUAL COM)</a:t>
          </a:r>
        </a:p>
      </dsp:txBody>
      <dsp:txXfrm>
        <a:off x="4551297" y="1093834"/>
        <a:ext cx="1290758" cy="788329"/>
      </dsp:txXfrm>
    </dsp:sp>
    <dsp:sp modelId="{363D451D-9AD1-0B49-9C3F-AA00363DA438}">
      <dsp:nvSpPr>
        <dsp:cNvPr id="0" name=""/>
        <dsp:cNvSpPr/>
      </dsp:nvSpPr>
      <dsp:spPr>
        <a:xfrm>
          <a:off x="4359294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E1463-6643-314D-B858-6CB7DA3B9E62}">
      <dsp:nvSpPr>
        <dsp:cNvPr id="0" name=""/>
        <dsp:cNvSpPr/>
      </dsp:nvSpPr>
      <dsp:spPr>
        <a:xfrm>
          <a:off x="4526771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GPS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(VIRTUAL COM)</a:t>
          </a:r>
        </a:p>
      </dsp:txBody>
      <dsp:txXfrm>
        <a:off x="4551297" y="2140561"/>
        <a:ext cx="1290758" cy="788329"/>
      </dsp:txXfrm>
    </dsp:sp>
    <dsp:sp modelId="{82F84384-70A1-374D-822B-8A293938CB5A}">
      <dsp:nvSpPr>
        <dsp:cNvPr id="0" name=""/>
        <dsp:cNvSpPr/>
      </dsp:nvSpPr>
      <dsp:spPr>
        <a:xfrm>
          <a:off x="4359294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3E5B0-2F3D-7C45-A38C-23A5D10A2865}">
      <dsp:nvSpPr>
        <dsp:cNvPr id="0" name=""/>
        <dsp:cNvSpPr/>
      </dsp:nvSpPr>
      <dsp:spPr>
        <a:xfrm>
          <a:off x="4526771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DEPTH (VIRTUAL COM)</a:t>
          </a:r>
        </a:p>
      </dsp:txBody>
      <dsp:txXfrm>
        <a:off x="4551297" y="3187287"/>
        <a:ext cx="1290758" cy="788329"/>
      </dsp:txXfrm>
    </dsp:sp>
    <dsp:sp modelId="{425086E7-30DD-6840-8A36-0858DEE82287}">
      <dsp:nvSpPr>
        <dsp:cNvPr id="0" name=""/>
        <dsp:cNvSpPr/>
      </dsp:nvSpPr>
      <dsp:spPr>
        <a:xfrm>
          <a:off x="6285272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Trigger</a:t>
          </a:r>
        </a:p>
      </dsp:txBody>
      <dsp:txXfrm>
        <a:off x="6309798" y="47107"/>
        <a:ext cx="1625710" cy="788329"/>
      </dsp:txXfrm>
    </dsp:sp>
    <dsp:sp modelId="{8839F928-83A6-CE47-81A7-DAC96E41F0EF}">
      <dsp:nvSpPr>
        <dsp:cNvPr id="0" name=""/>
        <dsp:cNvSpPr/>
      </dsp:nvSpPr>
      <dsp:spPr>
        <a:xfrm>
          <a:off x="6452748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5F380-8861-8145-921B-522197EE4C7C}">
      <dsp:nvSpPr>
        <dsp:cNvPr id="0" name=""/>
        <dsp:cNvSpPr/>
      </dsp:nvSpPr>
      <dsp:spPr>
        <a:xfrm>
          <a:off x="6620224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ISO (TTL)</a:t>
          </a:r>
        </a:p>
      </dsp:txBody>
      <dsp:txXfrm>
        <a:off x="6644750" y="1093834"/>
        <a:ext cx="1290758" cy="788329"/>
      </dsp:txXfrm>
    </dsp:sp>
    <dsp:sp modelId="{C0058F78-5A43-9F46-A1EF-551DD51BD954}">
      <dsp:nvSpPr>
        <dsp:cNvPr id="0" name=""/>
        <dsp:cNvSpPr/>
      </dsp:nvSpPr>
      <dsp:spPr>
        <a:xfrm>
          <a:off x="8378725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FUTURE DEV</a:t>
          </a:r>
        </a:p>
      </dsp:txBody>
      <dsp:txXfrm>
        <a:off x="8403251" y="47107"/>
        <a:ext cx="1625710" cy="788329"/>
      </dsp:txXfrm>
    </dsp:sp>
    <dsp:sp modelId="{9DE64BA7-25D0-B54E-BAA4-E25A3E8E3CBC}">
      <dsp:nvSpPr>
        <dsp:cNvPr id="0" name=""/>
        <dsp:cNvSpPr/>
      </dsp:nvSpPr>
      <dsp:spPr>
        <a:xfrm>
          <a:off x="8546202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0C680-0D24-B847-8578-C08C48065A49}">
      <dsp:nvSpPr>
        <dsp:cNvPr id="0" name=""/>
        <dsp:cNvSpPr/>
      </dsp:nvSpPr>
      <dsp:spPr>
        <a:xfrm>
          <a:off x="8713678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REAL-TIME PROCESSING  W/ ECHOVIEW</a:t>
          </a:r>
        </a:p>
      </dsp:txBody>
      <dsp:txXfrm>
        <a:off x="8738204" y="1093834"/>
        <a:ext cx="1290758" cy="788329"/>
      </dsp:txXfrm>
    </dsp:sp>
    <dsp:sp modelId="{F3B69D97-531E-4849-AFA1-D4B18065A124}">
      <dsp:nvSpPr>
        <dsp:cNvPr id="0" name=""/>
        <dsp:cNvSpPr/>
      </dsp:nvSpPr>
      <dsp:spPr>
        <a:xfrm>
          <a:off x="8546202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D92C-F6D9-8042-A923-28B6F42D83BD}">
      <dsp:nvSpPr>
        <dsp:cNvPr id="0" name=""/>
        <dsp:cNvSpPr/>
      </dsp:nvSpPr>
      <dsp:spPr>
        <a:xfrm>
          <a:off x="8713678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TARGETED VIDEO SAMPLING</a:t>
          </a:r>
        </a:p>
      </dsp:txBody>
      <dsp:txXfrm>
        <a:off x="8738204" y="2140561"/>
        <a:ext cx="1290758" cy="788329"/>
      </dsp:txXfrm>
    </dsp:sp>
    <dsp:sp modelId="{94029670-4FF4-C34C-9B28-C4E79DF529EB}">
      <dsp:nvSpPr>
        <dsp:cNvPr id="0" name=""/>
        <dsp:cNvSpPr/>
      </dsp:nvSpPr>
      <dsp:spPr>
        <a:xfrm>
          <a:off x="8546202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2444-ED2E-F041-8C81-11E9055A57B3}">
      <dsp:nvSpPr>
        <dsp:cNvPr id="0" name=""/>
        <dsp:cNvSpPr/>
      </dsp:nvSpPr>
      <dsp:spPr>
        <a:xfrm>
          <a:off x="8713678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TARGET TRACKING</a:t>
          </a:r>
        </a:p>
      </dsp:txBody>
      <dsp:txXfrm>
        <a:off x="8738204" y="3187287"/>
        <a:ext cx="1290758" cy="788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3/30/18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/>
              <a:t>Delrin</a:t>
            </a:r>
            <a:r>
              <a:rPr lang="en-US" dirty="0"/>
              <a:t> piece below the camera:</a:t>
            </a:r>
          </a:p>
          <a:p>
            <a:pPr marL="285750" indent="-285750">
              <a:buFontTx/>
              <a:buChar char="-"/>
            </a:pPr>
            <a:r>
              <a:rPr lang="en-US" dirty="0"/>
              <a:t>Lower drag</a:t>
            </a:r>
          </a:p>
          <a:p>
            <a:pPr marL="285750" indent="-285750">
              <a:buFontTx/>
              <a:buChar char="-"/>
            </a:pPr>
            <a:r>
              <a:rPr lang="en-US" dirty="0"/>
              <a:t>Somewhat out of harm’s way</a:t>
            </a:r>
          </a:p>
          <a:p>
            <a:pPr marL="285750" indent="-285750">
              <a:buFontTx/>
              <a:buChar char="-"/>
            </a:pPr>
            <a:r>
              <a:rPr lang="en-US" dirty="0"/>
              <a:t>Closer to camera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cables outside of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taking apart nose cone and machining plastic components.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3706907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192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cross section view above is offset from the center plane by 1.5”.</a:t>
            </a:r>
          </a:p>
          <a:p>
            <a:r>
              <a:rPr lang="en-US" dirty="0"/>
              <a:t>The transducers are mounted on a 3/16” metal plate.</a:t>
            </a:r>
          </a:p>
          <a:p>
            <a:r>
              <a:rPr lang="en-US" dirty="0"/>
              <a:t>The metal plate is screwed to the plastic ring from the front using two ¼-20 screws. The 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307087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Gauge 14 stainless steel bracket</a:t>
            </a:r>
          </a:p>
          <a:p>
            <a:pPr marL="285750" indent="-285750">
              <a:buFontTx/>
              <a:buChar char="-"/>
            </a:pPr>
            <a:r>
              <a:rPr lang="en-US" dirty="0"/>
              <a:t>Gets screwed to bottom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Transducers can we accessed without removing the camera housing (there is enough space on the sides for an operator to reach the fasteners)</a:t>
            </a:r>
          </a:p>
        </p:txBody>
      </p:sp>
    </p:spTree>
    <p:extLst>
      <p:ext uri="{BB962C8B-B14F-4D97-AF65-F5344CB8AC3E}">
        <p14:creationId xmlns:p14="http://schemas.microsoft.com/office/powerpoint/2010/main" val="395522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beams: Low bracket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49BCF-5AF3-B643-AC8E-D36E302A3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the system has been notoriously difficult in integrations,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floatation.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FA4A66-BF05-C140-BECB-DC832480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33" y="3454329"/>
            <a:ext cx="4498083" cy="21732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pb</a:t>
            </a:r>
            <a:endParaRPr lang="en-US" dirty="0"/>
          </a:p>
          <a:p>
            <a:r>
              <a:rPr lang="en-US" dirty="0"/>
              <a:t>Leverage existing filter circuit from the glider.=</a:t>
            </a:r>
          </a:p>
          <a:p>
            <a:r>
              <a:rPr lang="en-US" dirty="0"/>
              <a:t>Controls battery charge/discharge [CONTING ON INSPIRED ATM]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</a:t>
            </a:r>
          </a:p>
          <a:p>
            <a:r>
              <a:rPr lang="en-US" dirty="0"/>
              <a:t>We could skip some of this board, and since the charge will last for currently estimated 33 hours on 8 cells, you could avoid smart charging.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Problem (Kelly)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50611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80080E-C976-784D-83F3-2900544C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65" y="0"/>
            <a:ext cx="786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enclosures other solutions</a:t>
            </a:r>
          </a:p>
          <a:p>
            <a:pPr marL="804863" lvl="2" indent="-174625"/>
            <a:r>
              <a:rPr lang="en-US" dirty="0"/>
              <a:t>Dedicated battery pack</a:t>
            </a:r>
          </a:p>
          <a:p>
            <a:pPr marL="804863" lvl="2" indent="-174625"/>
            <a:r>
              <a:rPr lang="en-US" dirty="0"/>
              <a:t>Leverage previously designed filters.</a:t>
            </a:r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transducers.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/>
              <a:t>Characterize 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</a:t>
            </a:r>
            <a:r>
              <a:rPr lang="en-US" dirty="0" err="1"/>
              <a:t>proctection</a:t>
            </a:r>
            <a:r>
              <a:rPr lang="en-US" dirty="0"/>
              <a:t> 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259458"/>
              </p:ext>
            </p:extLst>
          </p:nvPr>
        </p:nvGraphicFramePr>
        <p:xfrm>
          <a:off x="4800600" y="731838"/>
          <a:ext cx="6492876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:a16="http://schemas.microsoft.com/office/drawing/2014/main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1.3-m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windows 7 or better</a:t>
            </a:r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Goals (Kelly)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Mini-WBT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Wide 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D83E7D-B581-8749-AF14-068245E19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578" y="1955389"/>
            <a:ext cx="7344647" cy="40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Split</a:t>
            </a:r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3CB339-E155-7844-88E7-763ADBC6DBBC}"/>
              </a:ext>
            </a:extLst>
          </p:cNvPr>
          <p:cNvSpPr txBox="1"/>
          <p:nvPr/>
        </p:nvSpPr>
        <p:spPr>
          <a:xfrm>
            <a:off x="4054419" y="4326955"/>
            <a:ext cx="92647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Science reason?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Integrations (Chad/Paul?)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7F9BF-BDB6-2045-91E9-35BA2BF6D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CD973-BD14-CD4C-B3AB-33359039B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Science Requirements: ping rate/ping power/detail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45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Vehicle shall remain in stable flight at existing I2MAP normal through-water speeds (1 knot).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4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Self-powered (12-17VDC) and </a:t>
            </a:r>
            <a:r>
              <a:rPr lang="en-US" sz="4900" dirty="0" err="1"/>
              <a:t>auv</a:t>
            </a:r>
            <a:r>
              <a:rPr lang="en-US" sz="49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Configuration interface (</a:t>
            </a:r>
            <a:r>
              <a:rPr lang="en-US" sz="4900" dirty="0" err="1"/>
              <a:t>ethernet</a:t>
            </a:r>
            <a:r>
              <a:rPr lang="en-US" sz="49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CPU must accommodate </a:t>
            </a:r>
            <a:r>
              <a:rPr lang="en-US" sz="4900" dirty="0" err="1"/>
              <a:t>simrad</a:t>
            </a:r>
            <a:r>
              <a:rPr lang="en-US" sz="4900" dirty="0"/>
              <a:t> and </a:t>
            </a:r>
            <a:r>
              <a:rPr lang="en-US" sz="4900" dirty="0" err="1"/>
              <a:t>echoview</a:t>
            </a:r>
            <a:r>
              <a:rPr lang="en-US" sz="49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Disciplined time input (</a:t>
            </a:r>
            <a:r>
              <a:rPr lang="en-US" sz="4900" dirty="0" err="1"/>
              <a:t>ntp</a:t>
            </a:r>
            <a:r>
              <a:rPr lang="en-US" sz="49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Must respect normal AUV health monitoring standards.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3941</TotalTime>
  <Words>1381</Words>
  <Application>Microsoft Macintosh PowerPoint</Application>
  <PresentationFormat>Widescreen</PresentationFormat>
  <Paragraphs>241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 (Kelly)</vt:lpstr>
      <vt:lpstr>2018 Goals (Kelly)</vt:lpstr>
      <vt:lpstr>Simrad Mini-WBT </vt:lpstr>
      <vt:lpstr>Transducers</vt:lpstr>
      <vt:lpstr>Previous Integrations (Chad/Paul?)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Comparison of camera field of view and transducer beams: Low bracket</vt:lpstr>
      <vt:lpstr>Electronics Packaging: The Sphere Solution</vt:lpstr>
      <vt:lpstr>PowerPoint Presentation</vt:lpstr>
      <vt:lpstr>Notional Wiring Concept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SBC  Requirements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Eric Martin</cp:lastModifiedBy>
  <cp:revision>115</cp:revision>
  <cp:lastPrinted>2018-01-02T18:59:41Z</cp:lastPrinted>
  <dcterms:created xsi:type="dcterms:W3CDTF">2017-11-29T16:49:26Z</dcterms:created>
  <dcterms:modified xsi:type="dcterms:W3CDTF">2018-03-30T17:48:14Z</dcterms:modified>
</cp:coreProperties>
</file>