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480" r:id="rId1"/>
  </p:sldMasterIdLst>
  <p:notesMasterIdLst>
    <p:notesMasterId r:id="rId30"/>
  </p:notesMasterIdLst>
  <p:sldIdLst>
    <p:sldId id="256" r:id="rId2"/>
    <p:sldId id="274" r:id="rId3"/>
    <p:sldId id="272" r:id="rId4"/>
    <p:sldId id="283" r:id="rId5"/>
    <p:sldId id="290" r:id="rId6"/>
    <p:sldId id="284" r:id="rId7"/>
    <p:sldId id="273" r:id="rId8"/>
    <p:sldId id="270" r:id="rId9"/>
    <p:sldId id="275" r:id="rId10"/>
    <p:sldId id="278" r:id="rId11"/>
    <p:sldId id="279" r:id="rId12"/>
    <p:sldId id="266" r:id="rId13"/>
    <p:sldId id="280" r:id="rId14"/>
    <p:sldId id="281" r:id="rId15"/>
    <p:sldId id="285" r:id="rId16"/>
    <p:sldId id="286" r:id="rId17"/>
    <p:sldId id="263" r:id="rId18"/>
    <p:sldId id="269" r:id="rId19"/>
    <p:sldId id="267" r:id="rId20"/>
    <p:sldId id="289" r:id="rId21"/>
    <p:sldId id="262" r:id="rId22"/>
    <p:sldId id="276" r:id="rId23"/>
    <p:sldId id="288" r:id="rId24"/>
    <p:sldId id="277" r:id="rId25"/>
    <p:sldId id="292" r:id="rId26"/>
    <p:sldId id="291" r:id="rId27"/>
    <p:sldId id="287" r:id="rId28"/>
    <p:sldId id="265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4"/>
    <p:restoredTop sz="94690"/>
  </p:normalViewPr>
  <p:slideViewPr>
    <p:cSldViewPr snapToGrid="0" snapToObjects="1">
      <p:cViewPr varScale="1">
        <p:scale>
          <a:sx n="210" d="100"/>
          <a:sy n="210" d="100"/>
        </p:scale>
        <p:origin x="525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DB1ACF-2452-634C-A15B-420C87EB887C}" type="doc">
      <dgm:prSet loTypeId="urn:microsoft.com/office/officeart/2005/8/layout/hierarchy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B4A54F-BA0D-544F-90AA-66FF0FDDA849}">
      <dgm:prSet phldrT="[Text]"/>
      <dgm:spPr/>
      <dgm:t>
        <a:bodyPr/>
        <a:lstStyle/>
        <a:p>
          <a:r>
            <a:rPr lang="en-US" dirty="0"/>
            <a:t>Time </a:t>
          </a:r>
        </a:p>
      </dgm:t>
    </dgm:pt>
    <dgm:pt modelId="{E8683BD7-7C02-6E42-AD80-1A1F3D6B88D9}" type="parTrans" cxnId="{82010007-D4DF-6B42-88F7-D8CE3DCFDB80}">
      <dgm:prSet/>
      <dgm:spPr/>
      <dgm:t>
        <a:bodyPr/>
        <a:lstStyle/>
        <a:p>
          <a:endParaRPr lang="en-US"/>
        </a:p>
      </dgm:t>
    </dgm:pt>
    <dgm:pt modelId="{2506F6A3-1B3E-1E45-AD16-CCB83F2CD793}" type="sibTrans" cxnId="{82010007-D4DF-6B42-88F7-D8CE3DCFDB80}">
      <dgm:prSet/>
      <dgm:spPr/>
      <dgm:t>
        <a:bodyPr/>
        <a:lstStyle/>
        <a:p>
          <a:endParaRPr lang="en-US"/>
        </a:p>
      </dgm:t>
    </dgm:pt>
    <dgm:pt modelId="{E5E992FD-851C-F744-A635-FBF5F2CF185D}">
      <dgm:prSet phldrT="[Text]"/>
      <dgm:spPr/>
      <dgm:t>
        <a:bodyPr/>
        <a:lstStyle/>
        <a:p>
          <a:r>
            <a:rPr lang="en-US" dirty="0"/>
            <a:t>NTP to MVC</a:t>
          </a:r>
        </a:p>
      </dgm:t>
    </dgm:pt>
    <dgm:pt modelId="{0B42996C-A6F6-5A45-808D-DCC5B66A94DE}" type="parTrans" cxnId="{739862B1-A699-6D41-A0EF-5A446CF10E49}">
      <dgm:prSet/>
      <dgm:spPr/>
      <dgm:t>
        <a:bodyPr/>
        <a:lstStyle/>
        <a:p>
          <a:endParaRPr lang="en-US"/>
        </a:p>
      </dgm:t>
    </dgm:pt>
    <dgm:pt modelId="{6F0320DB-48AC-BA45-9586-213B545489DC}" type="sibTrans" cxnId="{739862B1-A699-6D41-A0EF-5A446CF10E49}">
      <dgm:prSet/>
      <dgm:spPr/>
      <dgm:t>
        <a:bodyPr/>
        <a:lstStyle/>
        <a:p>
          <a:endParaRPr lang="en-US"/>
        </a:p>
      </dgm:t>
    </dgm:pt>
    <dgm:pt modelId="{D85AB228-320C-F649-B931-159D68135EE1}">
      <dgm:prSet phldrT="[Text]"/>
      <dgm:spPr/>
      <dgm:t>
        <a:bodyPr/>
        <a:lstStyle/>
        <a:p>
          <a:r>
            <a:rPr lang="en-US" dirty="0"/>
            <a:t>Presence</a:t>
          </a:r>
        </a:p>
      </dgm:t>
    </dgm:pt>
    <dgm:pt modelId="{DBA10A40-3BB3-9040-9E1A-7B7D2C595A32}" type="parTrans" cxnId="{97AB06D2-46DC-4043-A29F-D0F675C9604D}">
      <dgm:prSet/>
      <dgm:spPr/>
      <dgm:t>
        <a:bodyPr/>
        <a:lstStyle/>
        <a:p>
          <a:endParaRPr lang="en-US"/>
        </a:p>
      </dgm:t>
    </dgm:pt>
    <dgm:pt modelId="{8462D8E7-9067-4542-B1B5-77C3D6367A54}" type="sibTrans" cxnId="{97AB06D2-46DC-4043-A29F-D0F675C9604D}">
      <dgm:prSet/>
      <dgm:spPr/>
      <dgm:t>
        <a:bodyPr/>
        <a:lstStyle/>
        <a:p>
          <a:endParaRPr lang="en-US"/>
        </a:p>
      </dgm:t>
    </dgm:pt>
    <dgm:pt modelId="{13541B8E-97C8-264F-9163-1FDD8CE766C5}">
      <dgm:prSet phldrT="[Text]"/>
      <dgm:spPr/>
      <dgm:t>
        <a:bodyPr/>
        <a:lstStyle/>
        <a:p>
          <a:r>
            <a:rPr lang="en-US" dirty="0"/>
            <a:t>MVC AHRS (VIRTUAL COM)</a:t>
          </a:r>
        </a:p>
      </dgm:t>
    </dgm:pt>
    <dgm:pt modelId="{360FBD95-6D1E-A349-B954-9C75B1BD1107}" type="parTrans" cxnId="{AB57452A-B2E8-A94E-94DC-939B3F5021C2}">
      <dgm:prSet/>
      <dgm:spPr/>
      <dgm:t>
        <a:bodyPr/>
        <a:lstStyle/>
        <a:p>
          <a:endParaRPr lang="en-US"/>
        </a:p>
      </dgm:t>
    </dgm:pt>
    <dgm:pt modelId="{F2193F5B-A11A-844B-B15F-EDEA29BF2506}" type="sibTrans" cxnId="{AB57452A-B2E8-A94E-94DC-939B3F5021C2}">
      <dgm:prSet/>
      <dgm:spPr/>
      <dgm:t>
        <a:bodyPr/>
        <a:lstStyle/>
        <a:p>
          <a:endParaRPr lang="en-US"/>
        </a:p>
      </dgm:t>
    </dgm:pt>
    <dgm:pt modelId="{6D45AD71-B914-774F-BE6D-6D2B34507D1E}">
      <dgm:prSet phldrT="[Text]"/>
      <dgm:spPr/>
      <dgm:t>
        <a:bodyPr/>
        <a:lstStyle/>
        <a:p>
          <a:r>
            <a:rPr lang="en-US" dirty="0"/>
            <a:t>MVC GPS</a:t>
          </a:r>
        </a:p>
        <a:p>
          <a:r>
            <a:rPr lang="en-US" dirty="0"/>
            <a:t>(VIRTUAL COM)</a:t>
          </a:r>
        </a:p>
      </dgm:t>
    </dgm:pt>
    <dgm:pt modelId="{D8F86956-F7B3-1248-BF51-6E34E8DC8A9A}" type="parTrans" cxnId="{9EE5A362-552E-A045-ACBA-FA36D5A01D5B}">
      <dgm:prSet/>
      <dgm:spPr/>
      <dgm:t>
        <a:bodyPr/>
        <a:lstStyle/>
        <a:p>
          <a:endParaRPr lang="en-US"/>
        </a:p>
      </dgm:t>
    </dgm:pt>
    <dgm:pt modelId="{164F5431-80D2-CB4A-BEF1-37391BDAEEE3}" type="sibTrans" cxnId="{9EE5A362-552E-A045-ACBA-FA36D5A01D5B}">
      <dgm:prSet/>
      <dgm:spPr/>
      <dgm:t>
        <a:bodyPr/>
        <a:lstStyle/>
        <a:p>
          <a:endParaRPr lang="en-US"/>
        </a:p>
      </dgm:t>
    </dgm:pt>
    <dgm:pt modelId="{A8C908C0-0259-044A-A820-057F56273CC8}">
      <dgm:prSet phldrT="[Text]"/>
      <dgm:spPr/>
      <dgm:t>
        <a:bodyPr/>
        <a:lstStyle/>
        <a:p>
          <a:r>
            <a:rPr lang="en-US" dirty="0"/>
            <a:t>Trigger</a:t>
          </a:r>
        </a:p>
      </dgm:t>
    </dgm:pt>
    <dgm:pt modelId="{BA0C22E4-405D-9F4A-84E9-242949E8C520}" type="parTrans" cxnId="{9DF85FF0-1EAE-E143-B692-32970C9B984E}">
      <dgm:prSet/>
      <dgm:spPr/>
      <dgm:t>
        <a:bodyPr/>
        <a:lstStyle/>
        <a:p>
          <a:endParaRPr lang="en-US"/>
        </a:p>
      </dgm:t>
    </dgm:pt>
    <dgm:pt modelId="{C8BE0BDC-0D40-CD4D-BBDC-71427A25E761}" type="sibTrans" cxnId="{9DF85FF0-1EAE-E143-B692-32970C9B984E}">
      <dgm:prSet/>
      <dgm:spPr/>
      <dgm:t>
        <a:bodyPr/>
        <a:lstStyle/>
        <a:p>
          <a:endParaRPr lang="en-US"/>
        </a:p>
      </dgm:t>
    </dgm:pt>
    <dgm:pt modelId="{0EDD621E-7E96-E44F-BC39-CE8BA20E6437}">
      <dgm:prSet phldrT="[Text]"/>
      <dgm:spPr/>
      <dgm:t>
        <a:bodyPr/>
        <a:lstStyle/>
        <a:p>
          <a:r>
            <a:rPr lang="en-US" dirty="0"/>
            <a:t>MVC ISO (TTL)</a:t>
          </a:r>
        </a:p>
      </dgm:t>
    </dgm:pt>
    <dgm:pt modelId="{366D577A-FD5F-3D49-A368-FC03E7129B77}" type="parTrans" cxnId="{ABE47C44-EA4F-0646-9EFB-2AB3E07ED4C5}">
      <dgm:prSet/>
      <dgm:spPr/>
      <dgm:t>
        <a:bodyPr/>
        <a:lstStyle/>
        <a:p>
          <a:endParaRPr lang="en-US"/>
        </a:p>
      </dgm:t>
    </dgm:pt>
    <dgm:pt modelId="{9F046F9B-EF38-AF4F-A352-B93ED9697DB3}" type="sibTrans" cxnId="{ABE47C44-EA4F-0646-9EFB-2AB3E07ED4C5}">
      <dgm:prSet/>
      <dgm:spPr/>
      <dgm:t>
        <a:bodyPr/>
        <a:lstStyle/>
        <a:p>
          <a:endParaRPr lang="en-US"/>
        </a:p>
      </dgm:t>
    </dgm:pt>
    <dgm:pt modelId="{39F2DF40-288C-984F-B627-991281277B96}">
      <dgm:prSet phldrT="[Text]"/>
      <dgm:spPr/>
      <dgm:t>
        <a:bodyPr/>
        <a:lstStyle/>
        <a:p>
          <a:r>
            <a:rPr lang="en-US" dirty="0"/>
            <a:t>MVC DEPTH (VIRTUAL COM)</a:t>
          </a:r>
        </a:p>
      </dgm:t>
    </dgm:pt>
    <dgm:pt modelId="{919F6BC1-FE92-B848-8AE3-7DEA6783D205}" type="parTrans" cxnId="{641A7ED7-1C04-9941-82A3-5A4CB6C11E94}">
      <dgm:prSet/>
      <dgm:spPr/>
      <dgm:t>
        <a:bodyPr/>
        <a:lstStyle/>
        <a:p>
          <a:endParaRPr lang="en-US"/>
        </a:p>
      </dgm:t>
    </dgm:pt>
    <dgm:pt modelId="{042C025C-A561-2147-BAF5-2944BFC7504B}" type="sibTrans" cxnId="{641A7ED7-1C04-9941-82A3-5A4CB6C11E94}">
      <dgm:prSet/>
      <dgm:spPr/>
      <dgm:t>
        <a:bodyPr/>
        <a:lstStyle/>
        <a:p>
          <a:endParaRPr lang="en-US"/>
        </a:p>
      </dgm:t>
    </dgm:pt>
    <dgm:pt modelId="{93300C79-DDFF-6440-905A-28BF029F0E7B}">
      <dgm:prSet phldrT="[Text]"/>
      <dgm:spPr/>
      <dgm:t>
        <a:bodyPr/>
        <a:lstStyle/>
        <a:p>
          <a:r>
            <a:rPr lang="en-US" dirty="0"/>
            <a:t>REAL-TIME PROCESSING  W/ ECHOVIEW</a:t>
          </a:r>
        </a:p>
      </dgm:t>
    </dgm:pt>
    <dgm:pt modelId="{F0BF0258-439E-CD43-8763-830825F70C80}" type="parTrans" cxnId="{40AABFD5-69C2-1B45-992C-A5457C3B6685}">
      <dgm:prSet/>
      <dgm:spPr/>
      <dgm:t>
        <a:bodyPr/>
        <a:lstStyle/>
        <a:p>
          <a:endParaRPr lang="en-US"/>
        </a:p>
      </dgm:t>
    </dgm:pt>
    <dgm:pt modelId="{7072B0BA-2816-BB4F-A879-39CAB40D2F1D}" type="sibTrans" cxnId="{40AABFD5-69C2-1B45-992C-A5457C3B6685}">
      <dgm:prSet/>
      <dgm:spPr/>
      <dgm:t>
        <a:bodyPr/>
        <a:lstStyle/>
        <a:p>
          <a:endParaRPr lang="en-US"/>
        </a:p>
      </dgm:t>
    </dgm:pt>
    <dgm:pt modelId="{57202FE1-54DF-7448-85E1-14CFCFE90202}">
      <dgm:prSet phldrT="[Text]"/>
      <dgm:spPr/>
      <dgm:t>
        <a:bodyPr/>
        <a:lstStyle/>
        <a:p>
          <a:r>
            <a:rPr lang="en-US" dirty="0"/>
            <a:t>Acquisition</a:t>
          </a:r>
        </a:p>
      </dgm:t>
    </dgm:pt>
    <dgm:pt modelId="{45FDBC9B-C665-6E4E-A67A-3A26BA1DF040}" type="parTrans" cxnId="{388CE84C-A3CD-B648-AC1F-AE4F32EFD767}">
      <dgm:prSet/>
      <dgm:spPr/>
      <dgm:t>
        <a:bodyPr/>
        <a:lstStyle/>
        <a:p>
          <a:endParaRPr lang="en-US"/>
        </a:p>
      </dgm:t>
    </dgm:pt>
    <dgm:pt modelId="{F0225F34-B551-3F4E-A705-AEED4CEDAA08}" type="sibTrans" cxnId="{388CE84C-A3CD-B648-AC1F-AE4F32EFD767}">
      <dgm:prSet/>
      <dgm:spPr/>
      <dgm:t>
        <a:bodyPr/>
        <a:lstStyle/>
        <a:p>
          <a:endParaRPr lang="en-US"/>
        </a:p>
      </dgm:t>
    </dgm:pt>
    <dgm:pt modelId="{6BCDCD97-ACA2-2142-97AC-8FEA13F3753D}">
      <dgm:prSet phldrT="[Text]"/>
      <dgm:spPr/>
      <dgm:t>
        <a:bodyPr/>
        <a:lstStyle/>
        <a:p>
          <a:r>
            <a:rPr lang="en-US" dirty="0"/>
            <a:t>EK80 SOFTWARE</a:t>
          </a:r>
        </a:p>
      </dgm:t>
    </dgm:pt>
    <dgm:pt modelId="{C24E6B57-244A-BB48-A81F-3BDAFB35B6CC}" type="parTrans" cxnId="{F816D2D3-6C26-ED4B-97BC-5A3B0A2B564E}">
      <dgm:prSet/>
      <dgm:spPr/>
      <dgm:t>
        <a:bodyPr/>
        <a:lstStyle/>
        <a:p>
          <a:endParaRPr lang="en-US"/>
        </a:p>
      </dgm:t>
    </dgm:pt>
    <dgm:pt modelId="{AD2651BD-2B66-1B45-860E-742FB981F63B}" type="sibTrans" cxnId="{F816D2D3-6C26-ED4B-97BC-5A3B0A2B564E}">
      <dgm:prSet/>
      <dgm:spPr/>
      <dgm:t>
        <a:bodyPr/>
        <a:lstStyle/>
        <a:p>
          <a:endParaRPr lang="en-US"/>
        </a:p>
      </dgm:t>
    </dgm:pt>
    <dgm:pt modelId="{84BDEF84-6038-BD4D-912D-BD8CE84E9C0B}">
      <dgm:prSet phldrT="[Text]"/>
      <dgm:spPr/>
      <dgm:t>
        <a:bodyPr/>
        <a:lstStyle/>
        <a:p>
          <a:r>
            <a:rPr lang="en-US" dirty="0"/>
            <a:t>WINDOWS REMOTE DESKTOP</a:t>
          </a:r>
        </a:p>
      </dgm:t>
    </dgm:pt>
    <dgm:pt modelId="{CE9A5745-2B6D-644F-97AF-67E984F37A88}" type="parTrans" cxnId="{4D25B025-DBA2-F148-BAF6-22E514A74D6C}">
      <dgm:prSet/>
      <dgm:spPr/>
      <dgm:t>
        <a:bodyPr/>
        <a:lstStyle/>
        <a:p>
          <a:endParaRPr lang="en-US"/>
        </a:p>
      </dgm:t>
    </dgm:pt>
    <dgm:pt modelId="{74B238A1-8C10-674C-9007-E8EA3E5BC9E5}" type="sibTrans" cxnId="{4D25B025-DBA2-F148-BAF6-22E514A74D6C}">
      <dgm:prSet/>
      <dgm:spPr/>
      <dgm:t>
        <a:bodyPr/>
        <a:lstStyle/>
        <a:p>
          <a:endParaRPr lang="en-US"/>
        </a:p>
      </dgm:t>
    </dgm:pt>
    <dgm:pt modelId="{75016C2A-BED8-9248-9BF3-2F4049AF2CBE}">
      <dgm:prSet phldrT="[Text]"/>
      <dgm:spPr/>
      <dgm:t>
        <a:bodyPr/>
        <a:lstStyle/>
        <a:p>
          <a:r>
            <a:rPr lang="en-US" dirty="0"/>
            <a:t>FUTURE DEV</a:t>
          </a:r>
        </a:p>
      </dgm:t>
    </dgm:pt>
    <dgm:pt modelId="{EF9502F0-0F38-CB40-88D8-A5E6BCFC1C09}" type="parTrans" cxnId="{2A5EB476-2A12-A14A-A0B8-4B184DB2A5FC}">
      <dgm:prSet/>
      <dgm:spPr/>
      <dgm:t>
        <a:bodyPr/>
        <a:lstStyle/>
        <a:p>
          <a:endParaRPr lang="en-US"/>
        </a:p>
      </dgm:t>
    </dgm:pt>
    <dgm:pt modelId="{536F3DAA-EC48-B841-865A-5EC77738683B}" type="sibTrans" cxnId="{2A5EB476-2A12-A14A-A0B8-4B184DB2A5FC}">
      <dgm:prSet/>
      <dgm:spPr/>
      <dgm:t>
        <a:bodyPr/>
        <a:lstStyle/>
        <a:p>
          <a:endParaRPr lang="en-US"/>
        </a:p>
      </dgm:t>
    </dgm:pt>
    <dgm:pt modelId="{0BB678B8-13EA-8C4D-9F3D-94E33F99C9E4}">
      <dgm:prSet phldrT="[Text]"/>
      <dgm:spPr/>
      <dgm:t>
        <a:bodyPr/>
        <a:lstStyle/>
        <a:p>
          <a:r>
            <a:rPr lang="en-US" dirty="0"/>
            <a:t>TARGETED VIDEO SAMPLING</a:t>
          </a:r>
        </a:p>
      </dgm:t>
    </dgm:pt>
    <dgm:pt modelId="{DB1CE49F-C0C8-0944-A5B9-E75E87E1B52D}" type="parTrans" cxnId="{34527962-22AA-1B4C-B8F7-587129B3E753}">
      <dgm:prSet/>
      <dgm:spPr/>
      <dgm:t>
        <a:bodyPr/>
        <a:lstStyle/>
        <a:p>
          <a:endParaRPr lang="en-US"/>
        </a:p>
      </dgm:t>
    </dgm:pt>
    <dgm:pt modelId="{54B5F169-4528-EC45-9787-B366084830AE}" type="sibTrans" cxnId="{34527962-22AA-1B4C-B8F7-587129B3E753}">
      <dgm:prSet/>
      <dgm:spPr/>
      <dgm:t>
        <a:bodyPr/>
        <a:lstStyle/>
        <a:p>
          <a:endParaRPr lang="en-US"/>
        </a:p>
      </dgm:t>
    </dgm:pt>
    <dgm:pt modelId="{558E9C5B-7FFC-E34D-9A4E-A166278DA076}">
      <dgm:prSet phldrT="[Text]"/>
      <dgm:spPr/>
      <dgm:t>
        <a:bodyPr/>
        <a:lstStyle/>
        <a:p>
          <a:r>
            <a:rPr lang="en-US" dirty="0"/>
            <a:t>TARGET TRACKING</a:t>
          </a:r>
        </a:p>
      </dgm:t>
    </dgm:pt>
    <dgm:pt modelId="{14C98CFE-5B3C-D440-AE76-6241E950F315}" type="parTrans" cxnId="{BCA5B6DE-C1E6-2A4E-9EF5-185F4E581FC1}">
      <dgm:prSet/>
      <dgm:spPr/>
      <dgm:t>
        <a:bodyPr/>
        <a:lstStyle/>
        <a:p>
          <a:endParaRPr lang="en-US"/>
        </a:p>
      </dgm:t>
    </dgm:pt>
    <dgm:pt modelId="{1D563DF7-DC0F-F64A-8E2F-9EA957AA0EDC}" type="sibTrans" cxnId="{BCA5B6DE-C1E6-2A4E-9EF5-185F4E581FC1}">
      <dgm:prSet/>
      <dgm:spPr/>
      <dgm:t>
        <a:bodyPr/>
        <a:lstStyle/>
        <a:p>
          <a:endParaRPr lang="en-US"/>
        </a:p>
      </dgm:t>
    </dgm:pt>
    <dgm:pt modelId="{5D6A5A19-7A7F-5149-9820-FDCA7B8EC868}" type="pres">
      <dgm:prSet presAssocID="{9DDB1ACF-2452-634C-A15B-420C87EB887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7E2DEB7-D594-9246-A936-C6E3164E2847}" type="pres">
      <dgm:prSet presAssocID="{57202FE1-54DF-7448-85E1-14CFCFE90202}" presName="root" presStyleCnt="0"/>
      <dgm:spPr/>
    </dgm:pt>
    <dgm:pt modelId="{4B327A51-C375-3C47-BB81-DC5C812FC112}" type="pres">
      <dgm:prSet presAssocID="{57202FE1-54DF-7448-85E1-14CFCFE90202}" presName="rootComposite" presStyleCnt="0"/>
      <dgm:spPr/>
    </dgm:pt>
    <dgm:pt modelId="{7E377E17-BB79-D44B-978F-86406E726489}" type="pres">
      <dgm:prSet presAssocID="{57202FE1-54DF-7448-85E1-14CFCFE90202}" presName="rootText" presStyleLbl="node1" presStyleIdx="0" presStyleCnt="5"/>
      <dgm:spPr/>
    </dgm:pt>
    <dgm:pt modelId="{B700EF2B-526F-434A-9BDD-1370787C1235}" type="pres">
      <dgm:prSet presAssocID="{57202FE1-54DF-7448-85E1-14CFCFE90202}" presName="rootConnector" presStyleLbl="node1" presStyleIdx="0" presStyleCnt="5"/>
      <dgm:spPr/>
    </dgm:pt>
    <dgm:pt modelId="{81FF4501-6DCE-CD4D-9668-58718602208F}" type="pres">
      <dgm:prSet presAssocID="{57202FE1-54DF-7448-85E1-14CFCFE90202}" presName="childShape" presStyleCnt="0"/>
      <dgm:spPr/>
    </dgm:pt>
    <dgm:pt modelId="{035B2C11-0CF9-BA44-B5AF-07112D4CD748}" type="pres">
      <dgm:prSet presAssocID="{C24E6B57-244A-BB48-A81F-3BDAFB35B6CC}" presName="Name13" presStyleLbl="parChTrans1D2" presStyleIdx="0" presStyleCnt="10"/>
      <dgm:spPr/>
    </dgm:pt>
    <dgm:pt modelId="{87D1CBB4-A79F-6342-8ED9-FA38669FEDE9}" type="pres">
      <dgm:prSet presAssocID="{6BCDCD97-ACA2-2142-97AC-8FEA13F3753D}" presName="childText" presStyleLbl="bgAcc1" presStyleIdx="0" presStyleCnt="10">
        <dgm:presLayoutVars>
          <dgm:bulletEnabled val="1"/>
        </dgm:presLayoutVars>
      </dgm:prSet>
      <dgm:spPr/>
    </dgm:pt>
    <dgm:pt modelId="{3F1E0DC0-5FE1-9D49-BA88-A3A6109EE936}" type="pres">
      <dgm:prSet presAssocID="{CE9A5745-2B6D-644F-97AF-67E984F37A88}" presName="Name13" presStyleLbl="parChTrans1D2" presStyleIdx="1" presStyleCnt="10"/>
      <dgm:spPr/>
    </dgm:pt>
    <dgm:pt modelId="{6823D7E6-C805-C844-8141-7BBF6E8C4140}" type="pres">
      <dgm:prSet presAssocID="{84BDEF84-6038-BD4D-912D-BD8CE84E9C0B}" presName="childText" presStyleLbl="bgAcc1" presStyleIdx="1" presStyleCnt="10">
        <dgm:presLayoutVars>
          <dgm:bulletEnabled val="1"/>
        </dgm:presLayoutVars>
      </dgm:prSet>
      <dgm:spPr/>
    </dgm:pt>
    <dgm:pt modelId="{32C623A8-84C8-2147-A55B-95A2174C2B27}" type="pres">
      <dgm:prSet presAssocID="{65B4A54F-BA0D-544F-90AA-66FF0FDDA849}" presName="root" presStyleCnt="0"/>
      <dgm:spPr/>
    </dgm:pt>
    <dgm:pt modelId="{BA9DA89C-BBFB-A34D-874A-570B7683425C}" type="pres">
      <dgm:prSet presAssocID="{65B4A54F-BA0D-544F-90AA-66FF0FDDA849}" presName="rootComposite" presStyleCnt="0"/>
      <dgm:spPr/>
    </dgm:pt>
    <dgm:pt modelId="{49B0118F-996C-4F4A-97FA-3A6C709C9B3C}" type="pres">
      <dgm:prSet presAssocID="{65B4A54F-BA0D-544F-90AA-66FF0FDDA849}" presName="rootText" presStyleLbl="node1" presStyleIdx="1" presStyleCnt="5"/>
      <dgm:spPr/>
    </dgm:pt>
    <dgm:pt modelId="{13B4FB3D-7409-9946-B7DF-CE6699F04061}" type="pres">
      <dgm:prSet presAssocID="{65B4A54F-BA0D-544F-90AA-66FF0FDDA849}" presName="rootConnector" presStyleLbl="node1" presStyleIdx="1" presStyleCnt="5"/>
      <dgm:spPr/>
    </dgm:pt>
    <dgm:pt modelId="{961E6689-8AC6-984E-815D-52FE90626662}" type="pres">
      <dgm:prSet presAssocID="{65B4A54F-BA0D-544F-90AA-66FF0FDDA849}" presName="childShape" presStyleCnt="0"/>
      <dgm:spPr/>
    </dgm:pt>
    <dgm:pt modelId="{7AFD2BE0-69C2-524E-BACA-0FFFB48037C9}" type="pres">
      <dgm:prSet presAssocID="{0B42996C-A6F6-5A45-808D-DCC5B66A94DE}" presName="Name13" presStyleLbl="parChTrans1D2" presStyleIdx="2" presStyleCnt="10"/>
      <dgm:spPr/>
    </dgm:pt>
    <dgm:pt modelId="{A6E838B3-D136-4940-B947-84387EE28B75}" type="pres">
      <dgm:prSet presAssocID="{E5E992FD-851C-F744-A635-FBF5F2CF185D}" presName="childText" presStyleLbl="bgAcc1" presStyleIdx="2" presStyleCnt="10">
        <dgm:presLayoutVars>
          <dgm:bulletEnabled val="1"/>
        </dgm:presLayoutVars>
      </dgm:prSet>
      <dgm:spPr/>
    </dgm:pt>
    <dgm:pt modelId="{438E80AE-7BAE-F24D-BA8A-D42F4F189D65}" type="pres">
      <dgm:prSet presAssocID="{D85AB228-320C-F649-B931-159D68135EE1}" presName="root" presStyleCnt="0"/>
      <dgm:spPr/>
    </dgm:pt>
    <dgm:pt modelId="{0EF5B778-7412-994E-BA76-1247A482109D}" type="pres">
      <dgm:prSet presAssocID="{D85AB228-320C-F649-B931-159D68135EE1}" presName="rootComposite" presStyleCnt="0"/>
      <dgm:spPr/>
    </dgm:pt>
    <dgm:pt modelId="{42D32859-CFB9-2D42-9D58-95EAE58CE5C3}" type="pres">
      <dgm:prSet presAssocID="{D85AB228-320C-F649-B931-159D68135EE1}" presName="rootText" presStyleLbl="node1" presStyleIdx="2" presStyleCnt="5"/>
      <dgm:spPr/>
    </dgm:pt>
    <dgm:pt modelId="{D0F2F140-1A28-164F-894F-0B04FBA802DA}" type="pres">
      <dgm:prSet presAssocID="{D85AB228-320C-F649-B931-159D68135EE1}" presName="rootConnector" presStyleLbl="node1" presStyleIdx="2" presStyleCnt="5"/>
      <dgm:spPr/>
    </dgm:pt>
    <dgm:pt modelId="{6B9EC6B4-63D7-1448-8857-C2630BBC88B0}" type="pres">
      <dgm:prSet presAssocID="{D85AB228-320C-F649-B931-159D68135EE1}" presName="childShape" presStyleCnt="0"/>
      <dgm:spPr/>
    </dgm:pt>
    <dgm:pt modelId="{1160A896-9119-4B47-85CE-0D4C830F3347}" type="pres">
      <dgm:prSet presAssocID="{360FBD95-6D1E-A349-B954-9C75B1BD1107}" presName="Name13" presStyleLbl="parChTrans1D2" presStyleIdx="3" presStyleCnt="10"/>
      <dgm:spPr/>
    </dgm:pt>
    <dgm:pt modelId="{AFDC953B-D142-6141-98B1-759A223B9953}" type="pres">
      <dgm:prSet presAssocID="{13541B8E-97C8-264F-9163-1FDD8CE766C5}" presName="childText" presStyleLbl="bgAcc1" presStyleIdx="3" presStyleCnt="10">
        <dgm:presLayoutVars>
          <dgm:bulletEnabled val="1"/>
        </dgm:presLayoutVars>
      </dgm:prSet>
      <dgm:spPr/>
    </dgm:pt>
    <dgm:pt modelId="{363D451D-9AD1-0B49-9C3F-AA00363DA438}" type="pres">
      <dgm:prSet presAssocID="{D8F86956-F7B3-1248-BF51-6E34E8DC8A9A}" presName="Name13" presStyleLbl="parChTrans1D2" presStyleIdx="4" presStyleCnt="10"/>
      <dgm:spPr/>
    </dgm:pt>
    <dgm:pt modelId="{45EE1463-6643-314D-B858-6CB7DA3B9E62}" type="pres">
      <dgm:prSet presAssocID="{6D45AD71-B914-774F-BE6D-6D2B34507D1E}" presName="childText" presStyleLbl="bgAcc1" presStyleIdx="4" presStyleCnt="10">
        <dgm:presLayoutVars>
          <dgm:bulletEnabled val="1"/>
        </dgm:presLayoutVars>
      </dgm:prSet>
      <dgm:spPr/>
    </dgm:pt>
    <dgm:pt modelId="{82F84384-70A1-374D-822B-8A293938CB5A}" type="pres">
      <dgm:prSet presAssocID="{919F6BC1-FE92-B848-8AE3-7DEA6783D205}" presName="Name13" presStyleLbl="parChTrans1D2" presStyleIdx="5" presStyleCnt="10"/>
      <dgm:spPr/>
    </dgm:pt>
    <dgm:pt modelId="{1953E5B0-2F3D-7C45-A38C-23A5D10A2865}" type="pres">
      <dgm:prSet presAssocID="{39F2DF40-288C-984F-B627-991281277B96}" presName="childText" presStyleLbl="bgAcc1" presStyleIdx="5" presStyleCnt="10">
        <dgm:presLayoutVars>
          <dgm:bulletEnabled val="1"/>
        </dgm:presLayoutVars>
      </dgm:prSet>
      <dgm:spPr/>
    </dgm:pt>
    <dgm:pt modelId="{46458AB5-E2A1-064E-AFC6-67D3C99E8A1C}" type="pres">
      <dgm:prSet presAssocID="{A8C908C0-0259-044A-A820-057F56273CC8}" presName="root" presStyleCnt="0"/>
      <dgm:spPr/>
    </dgm:pt>
    <dgm:pt modelId="{A3D7CB3F-4F95-6D4C-B4DD-76BE2C798569}" type="pres">
      <dgm:prSet presAssocID="{A8C908C0-0259-044A-A820-057F56273CC8}" presName="rootComposite" presStyleCnt="0"/>
      <dgm:spPr/>
    </dgm:pt>
    <dgm:pt modelId="{425086E7-30DD-6840-8A36-0858DEE82287}" type="pres">
      <dgm:prSet presAssocID="{A8C908C0-0259-044A-A820-057F56273CC8}" presName="rootText" presStyleLbl="node1" presStyleIdx="3" presStyleCnt="5"/>
      <dgm:spPr/>
    </dgm:pt>
    <dgm:pt modelId="{BC4A4325-786E-8140-8512-14308332A228}" type="pres">
      <dgm:prSet presAssocID="{A8C908C0-0259-044A-A820-057F56273CC8}" presName="rootConnector" presStyleLbl="node1" presStyleIdx="3" presStyleCnt="5"/>
      <dgm:spPr/>
    </dgm:pt>
    <dgm:pt modelId="{B5465237-86BB-C64E-8701-706DF154600C}" type="pres">
      <dgm:prSet presAssocID="{A8C908C0-0259-044A-A820-057F56273CC8}" presName="childShape" presStyleCnt="0"/>
      <dgm:spPr/>
    </dgm:pt>
    <dgm:pt modelId="{8839F928-83A6-CE47-81A7-DAC96E41F0EF}" type="pres">
      <dgm:prSet presAssocID="{366D577A-FD5F-3D49-A368-FC03E7129B77}" presName="Name13" presStyleLbl="parChTrans1D2" presStyleIdx="6" presStyleCnt="10"/>
      <dgm:spPr/>
    </dgm:pt>
    <dgm:pt modelId="{98B5F380-8861-8145-921B-522197EE4C7C}" type="pres">
      <dgm:prSet presAssocID="{0EDD621E-7E96-E44F-BC39-CE8BA20E6437}" presName="childText" presStyleLbl="bgAcc1" presStyleIdx="6" presStyleCnt="10">
        <dgm:presLayoutVars>
          <dgm:bulletEnabled val="1"/>
        </dgm:presLayoutVars>
      </dgm:prSet>
      <dgm:spPr/>
    </dgm:pt>
    <dgm:pt modelId="{AD2EDCA8-4A0E-E94F-8AAE-7FF6E9A11458}" type="pres">
      <dgm:prSet presAssocID="{75016C2A-BED8-9248-9BF3-2F4049AF2CBE}" presName="root" presStyleCnt="0"/>
      <dgm:spPr/>
    </dgm:pt>
    <dgm:pt modelId="{F254B19B-5D07-F34B-8EA5-ABDA0F13BD52}" type="pres">
      <dgm:prSet presAssocID="{75016C2A-BED8-9248-9BF3-2F4049AF2CBE}" presName="rootComposite" presStyleCnt="0"/>
      <dgm:spPr/>
    </dgm:pt>
    <dgm:pt modelId="{C0058F78-5A43-9F46-A1EF-551DD51BD954}" type="pres">
      <dgm:prSet presAssocID="{75016C2A-BED8-9248-9BF3-2F4049AF2CBE}" presName="rootText" presStyleLbl="node1" presStyleIdx="4" presStyleCnt="5"/>
      <dgm:spPr/>
    </dgm:pt>
    <dgm:pt modelId="{8E1DE3FF-9F4D-3D42-82BE-004955815E63}" type="pres">
      <dgm:prSet presAssocID="{75016C2A-BED8-9248-9BF3-2F4049AF2CBE}" presName="rootConnector" presStyleLbl="node1" presStyleIdx="4" presStyleCnt="5"/>
      <dgm:spPr/>
    </dgm:pt>
    <dgm:pt modelId="{5BEAE758-FC0A-E647-A321-657D0312A1C0}" type="pres">
      <dgm:prSet presAssocID="{75016C2A-BED8-9248-9BF3-2F4049AF2CBE}" presName="childShape" presStyleCnt="0"/>
      <dgm:spPr/>
    </dgm:pt>
    <dgm:pt modelId="{9DE64BA7-25D0-B54E-BAA4-E25A3E8E3CBC}" type="pres">
      <dgm:prSet presAssocID="{F0BF0258-439E-CD43-8763-830825F70C80}" presName="Name13" presStyleLbl="parChTrans1D2" presStyleIdx="7" presStyleCnt="10"/>
      <dgm:spPr/>
    </dgm:pt>
    <dgm:pt modelId="{E9F0C680-0D24-B847-8578-C08C48065A49}" type="pres">
      <dgm:prSet presAssocID="{93300C79-DDFF-6440-905A-28BF029F0E7B}" presName="childText" presStyleLbl="bgAcc1" presStyleIdx="7" presStyleCnt="10">
        <dgm:presLayoutVars>
          <dgm:bulletEnabled val="1"/>
        </dgm:presLayoutVars>
      </dgm:prSet>
      <dgm:spPr/>
    </dgm:pt>
    <dgm:pt modelId="{F3B69D97-531E-4849-AFA1-D4B18065A124}" type="pres">
      <dgm:prSet presAssocID="{DB1CE49F-C0C8-0944-A5B9-E75E87E1B52D}" presName="Name13" presStyleLbl="parChTrans1D2" presStyleIdx="8" presStyleCnt="10"/>
      <dgm:spPr/>
    </dgm:pt>
    <dgm:pt modelId="{DAEBD92C-F6D9-8042-A923-28B6F42D83BD}" type="pres">
      <dgm:prSet presAssocID="{0BB678B8-13EA-8C4D-9F3D-94E33F99C9E4}" presName="childText" presStyleLbl="bgAcc1" presStyleIdx="8" presStyleCnt="10">
        <dgm:presLayoutVars>
          <dgm:bulletEnabled val="1"/>
        </dgm:presLayoutVars>
      </dgm:prSet>
      <dgm:spPr/>
    </dgm:pt>
    <dgm:pt modelId="{94029670-4FF4-C34C-9B28-C4E79DF529EB}" type="pres">
      <dgm:prSet presAssocID="{14C98CFE-5B3C-D440-AE76-6241E950F315}" presName="Name13" presStyleLbl="parChTrans1D2" presStyleIdx="9" presStyleCnt="10"/>
      <dgm:spPr/>
    </dgm:pt>
    <dgm:pt modelId="{8F2A2444-ED2E-F041-8C81-11E9055A57B3}" type="pres">
      <dgm:prSet presAssocID="{558E9C5B-7FFC-E34D-9A4E-A166278DA076}" presName="childText" presStyleLbl="bgAcc1" presStyleIdx="9" presStyleCnt="10">
        <dgm:presLayoutVars>
          <dgm:bulletEnabled val="1"/>
        </dgm:presLayoutVars>
      </dgm:prSet>
      <dgm:spPr/>
    </dgm:pt>
  </dgm:ptLst>
  <dgm:cxnLst>
    <dgm:cxn modelId="{21A1B203-E787-0447-A034-CC0BE2A39271}" type="presOf" srcId="{360FBD95-6D1E-A349-B954-9C75B1BD1107}" destId="{1160A896-9119-4B47-85CE-0D4C830F3347}" srcOrd="0" destOrd="0" presId="urn:microsoft.com/office/officeart/2005/8/layout/hierarchy3"/>
    <dgm:cxn modelId="{D5158504-1AD4-A54F-BE00-620119B2976F}" type="presOf" srcId="{A8C908C0-0259-044A-A820-057F56273CC8}" destId="{425086E7-30DD-6840-8A36-0858DEE82287}" srcOrd="0" destOrd="0" presId="urn:microsoft.com/office/officeart/2005/8/layout/hierarchy3"/>
    <dgm:cxn modelId="{82010007-D4DF-6B42-88F7-D8CE3DCFDB80}" srcId="{9DDB1ACF-2452-634C-A15B-420C87EB887C}" destId="{65B4A54F-BA0D-544F-90AA-66FF0FDDA849}" srcOrd="1" destOrd="0" parTransId="{E8683BD7-7C02-6E42-AD80-1A1F3D6B88D9}" sibTransId="{2506F6A3-1B3E-1E45-AD16-CCB83F2CD793}"/>
    <dgm:cxn modelId="{4D25B025-DBA2-F148-BAF6-22E514A74D6C}" srcId="{57202FE1-54DF-7448-85E1-14CFCFE90202}" destId="{84BDEF84-6038-BD4D-912D-BD8CE84E9C0B}" srcOrd="1" destOrd="0" parTransId="{CE9A5745-2B6D-644F-97AF-67E984F37A88}" sibTransId="{74B238A1-8C10-674C-9007-E8EA3E5BC9E5}"/>
    <dgm:cxn modelId="{7E711126-8A49-6047-A303-64A0E8C6149F}" type="presOf" srcId="{65B4A54F-BA0D-544F-90AA-66FF0FDDA849}" destId="{13B4FB3D-7409-9946-B7DF-CE6699F04061}" srcOrd="1" destOrd="0" presId="urn:microsoft.com/office/officeart/2005/8/layout/hierarchy3"/>
    <dgm:cxn modelId="{AB57452A-B2E8-A94E-94DC-939B3F5021C2}" srcId="{D85AB228-320C-F649-B931-159D68135EE1}" destId="{13541B8E-97C8-264F-9163-1FDD8CE766C5}" srcOrd="0" destOrd="0" parTransId="{360FBD95-6D1E-A349-B954-9C75B1BD1107}" sibTransId="{F2193F5B-A11A-844B-B15F-EDEA29BF2506}"/>
    <dgm:cxn modelId="{171C952E-08C2-EF4C-AA0A-598864C0A774}" type="presOf" srcId="{39F2DF40-288C-984F-B627-991281277B96}" destId="{1953E5B0-2F3D-7C45-A38C-23A5D10A2865}" srcOrd="0" destOrd="0" presId="urn:microsoft.com/office/officeart/2005/8/layout/hierarchy3"/>
    <dgm:cxn modelId="{FE789D3B-C24C-E54D-A88F-BEB01B3B11DD}" type="presOf" srcId="{C24E6B57-244A-BB48-A81F-3BDAFB35B6CC}" destId="{035B2C11-0CF9-BA44-B5AF-07112D4CD748}" srcOrd="0" destOrd="0" presId="urn:microsoft.com/office/officeart/2005/8/layout/hierarchy3"/>
    <dgm:cxn modelId="{BF76053D-59AC-3546-B744-6A0C0D992385}" type="presOf" srcId="{6BCDCD97-ACA2-2142-97AC-8FEA13F3753D}" destId="{87D1CBB4-A79F-6342-8ED9-FA38669FEDE9}" srcOrd="0" destOrd="0" presId="urn:microsoft.com/office/officeart/2005/8/layout/hierarchy3"/>
    <dgm:cxn modelId="{C78BE83D-A29C-9544-8DB2-3E24BB2FD25E}" type="presOf" srcId="{D85AB228-320C-F649-B931-159D68135EE1}" destId="{D0F2F140-1A28-164F-894F-0B04FBA802DA}" srcOrd="1" destOrd="0" presId="urn:microsoft.com/office/officeart/2005/8/layout/hierarchy3"/>
    <dgm:cxn modelId="{3ED9B03E-39B2-4340-8D13-AFCA29F91620}" type="presOf" srcId="{84BDEF84-6038-BD4D-912D-BD8CE84E9C0B}" destId="{6823D7E6-C805-C844-8141-7BBF6E8C4140}" srcOrd="0" destOrd="0" presId="urn:microsoft.com/office/officeart/2005/8/layout/hierarchy3"/>
    <dgm:cxn modelId="{ABE47C44-EA4F-0646-9EFB-2AB3E07ED4C5}" srcId="{A8C908C0-0259-044A-A820-057F56273CC8}" destId="{0EDD621E-7E96-E44F-BC39-CE8BA20E6437}" srcOrd="0" destOrd="0" parTransId="{366D577A-FD5F-3D49-A368-FC03E7129B77}" sibTransId="{9F046F9B-EF38-AF4F-A352-B93ED9697DB3}"/>
    <dgm:cxn modelId="{4079F24B-28F0-294D-A5EA-C32D8BBB984D}" type="presOf" srcId="{A8C908C0-0259-044A-A820-057F56273CC8}" destId="{BC4A4325-786E-8140-8512-14308332A228}" srcOrd="1" destOrd="0" presId="urn:microsoft.com/office/officeart/2005/8/layout/hierarchy3"/>
    <dgm:cxn modelId="{32E2FF4B-C368-034B-83ED-0CBB43FA3A14}" type="presOf" srcId="{0B42996C-A6F6-5A45-808D-DCC5B66A94DE}" destId="{7AFD2BE0-69C2-524E-BACA-0FFFB48037C9}" srcOrd="0" destOrd="0" presId="urn:microsoft.com/office/officeart/2005/8/layout/hierarchy3"/>
    <dgm:cxn modelId="{388CE84C-A3CD-B648-AC1F-AE4F32EFD767}" srcId="{9DDB1ACF-2452-634C-A15B-420C87EB887C}" destId="{57202FE1-54DF-7448-85E1-14CFCFE90202}" srcOrd="0" destOrd="0" parTransId="{45FDBC9B-C665-6E4E-A67A-3A26BA1DF040}" sibTransId="{F0225F34-B551-3F4E-A705-AEED4CEDAA08}"/>
    <dgm:cxn modelId="{D6542253-3ED2-BC46-86B4-92F39328D977}" type="presOf" srcId="{14C98CFE-5B3C-D440-AE76-6241E950F315}" destId="{94029670-4FF4-C34C-9B28-C4E79DF529EB}" srcOrd="0" destOrd="0" presId="urn:microsoft.com/office/officeart/2005/8/layout/hierarchy3"/>
    <dgm:cxn modelId="{D9AA4255-888E-9F44-AAF8-66764E9AFF6C}" type="presOf" srcId="{F0BF0258-439E-CD43-8763-830825F70C80}" destId="{9DE64BA7-25D0-B54E-BAA4-E25A3E8E3CBC}" srcOrd="0" destOrd="0" presId="urn:microsoft.com/office/officeart/2005/8/layout/hierarchy3"/>
    <dgm:cxn modelId="{B8B31C56-51F4-F944-813B-846EB0B96AA2}" type="presOf" srcId="{93300C79-DDFF-6440-905A-28BF029F0E7B}" destId="{E9F0C680-0D24-B847-8578-C08C48065A49}" srcOrd="0" destOrd="0" presId="urn:microsoft.com/office/officeart/2005/8/layout/hierarchy3"/>
    <dgm:cxn modelId="{34527962-22AA-1B4C-B8F7-587129B3E753}" srcId="{75016C2A-BED8-9248-9BF3-2F4049AF2CBE}" destId="{0BB678B8-13EA-8C4D-9F3D-94E33F99C9E4}" srcOrd="1" destOrd="0" parTransId="{DB1CE49F-C0C8-0944-A5B9-E75E87E1B52D}" sibTransId="{54B5F169-4528-EC45-9787-B366084830AE}"/>
    <dgm:cxn modelId="{9EE5A362-552E-A045-ACBA-FA36D5A01D5B}" srcId="{D85AB228-320C-F649-B931-159D68135EE1}" destId="{6D45AD71-B914-774F-BE6D-6D2B34507D1E}" srcOrd="1" destOrd="0" parTransId="{D8F86956-F7B3-1248-BF51-6E34E8DC8A9A}" sibTransId="{164F5431-80D2-CB4A-BEF1-37391BDAEEE3}"/>
    <dgm:cxn modelId="{A796E263-E43C-9A4B-9721-FB490C2F4BA0}" type="presOf" srcId="{D85AB228-320C-F649-B931-159D68135EE1}" destId="{42D32859-CFB9-2D42-9D58-95EAE58CE5C3}" srcOrd="0" destOrd="0" presId="urn:microsoft.com/office/officeart/2005/8/layout/hierarchy3"/>
    <dgm:cxn modelId="{EBA6386B-BB96-7542-B87E-0360EB47F6A1}" type="presOf" srcId="{E5E992FD-851C-F744-A635-FBF5F2CF185D}" destId="{A6E838B3-D136-4940-B947-84387EE28B75}" srcOrd="0" destOrd="0" presId="urn:microsoft.com/office/officeart/2005/8/layout/hierarchy3"/>
    <dgm:cxn modelId="{2A5EB476-2A12-A14A-A0B8-4B184DB2A5FC}" srcId="{9DDB1ACF-2452-634C-A15B-420C87EB887C}" destId="{75016C2A-BED8-9248-9BF3-2F4049AF2CBE}" srcOrd="4" destOrd="0" parTransId="{EF9502F0-0F38-CB40-88D8-A5E6BCFC1C09}" sibTransId="{536F3DAA-EC48-B841-865A-5EC77738683B}"/>
    <dgm:cxn modelId="{15ED4583-EA2D-014D-8E33-2D7D272C7C19}" type="presOf" srcId="{0BB678B8-13EA-8C4D-9F3D-94E33F99C9E4}" destId="{DAEBD92C-F6D9-8042-A923-28B6F42D83BD}" srcOrd="0" destOrd="0" presId="urn:microsoft.com/office/officeart/2005/8/layout/hierarchy3"/>
    <dgm:cxn modelId="{D4DDC98A-FF9A-884C-BA3F-388D1CAB89ED}" type="presOf" srcId="{75016C2A-BED8-9248-9BF3-2F4049AF2CBE}" destId="{8E1DE3FF-9F4D-3D42-82BE-004955815E63}" srcOrd="1" destOrd="0" presId="urn:microsoft.com/office/officeart/2005/8/layout/hierarchy3"/>
    <dgm:cxn modelId="{3DFD7294-C549-2344-8077-06102E9AEC7B}" type="presOf" srcId="{75016C2A-BED8-9248-9BF3-2F4049AF2CBE}" destId="{C0058F78-5A43-9F46-A1EF-551DD51BD954}" srcOrd="0" destOrd="0" presId="urn:microsoft.com/office/officeart/2005/8/layout/hierarchy3"/>
    <dgm:cxn modelId="{19807597-1F4D-5947-9CD4-BA35B8B83271}" type="presOf" srcId="{CE9A5745-2B6D-644F-97AF-67E984F37A88}" destId="{3F1E0DC0-5FE1-9D49-BA88-A3A6109EE936}" srcOrd="0" destOrd="0" presId="urn:microsoft.com/office/officeart/2005/8/layout/hierarchy3"/>
    <dgm:cxn modelId="{4B84F397-840B-B148-B99D-F811AF5E7A3F}" type="presOf" srcId="{D8F86956-F7B3-1248-BF51-6E34E8DC8A9A}" destId="{363D451D-9AD1-0B49-9C3F-AA00363DA438}" srcOrd="0" destOrd="0" presId="urn:microsoft.com/office/officeart/2005/8/layout/hierarchy3"/>
    <dgm:cxn modelId="{93345C98-287A-1646-849F-8DD17473058E}" type="presOf" srcId="{0EDD621E-7E96-E44F-BC39-CE8BA20E6437}" destId="{98B5F380-8861-8145-921B-522197EE4C7C}" srcOrd="0" destOrd="0" presId="urn:microsoft.com/office/officeart/2005/8/layout/hierarchy3"/>
    <dgm:cxn modelId="{400210A7-E161-CE48-8A3B-24AD70311139}" type="presOf" srcId="{919F6BC1-FE92-B848-8AE3-7DEA6783D205}" destId="{82F84384-70A1-374D-822B-8A293938CB5A}" srcOrd="0" destOrd="0" presId="urn:microsoft.com/office/officeart/2005/8/layout/hierarchy3"/>
    <dgm:cxn modelId="{9BBEADAF-6602-7747-86FE-E1EA87EBDF62}" type="presOf" srcId="{57202FE1-54DF-7448-85E1-14CFCFE90202}" destId="{B700EF2B-526F-434A-9BDD-1370787C1235}" srcOrd="1" destOrd="0" presId="urn:microsoft.com/office/officeart/2005/8/layout/hierarchy3"/>
    <dgm:cxn modelId="{739862B1-A699-6D41-A0EF-5A446CF10E49}" srcId="{65B4A54F-BA0D-544F-90AA-66FF0FDDA849}" destId="{E5E992FD-851C-F744-A635-FBF5F2CF185D}" srcOrd="0" destOrd="0" parTransId="{0B42996C-A6F6-5A45-808D-DCC5B66A94DE}" sibTransId="{6F0320DB-48AC-BA45-9586-213B545489DC}"/>
    <dgm:cxn modelId="{AAEC4FBA-8C94-F64C-B8B6-D300ED007816}" type="presOf" srcId="{DB1CE49F-C0C8-0944-A5B9-E75E87E1B52D}" destId="{F3B69D97-531E-4849-AFA1-D4B18065A124}" srcOrd="0" destOrd="0" presId="urn:microsoft.com/office/officeart/2005/8/layout/hierarchy3"/>
    <dgm:cxn modelId="{7442F0BF-5132-BC4C-9815-BDA1F8A90471}" type="presOf" srcId="{9DDB1ACF-2452-634C-A15B-420C87EB887C}" destId="{5D6A5A19-7A7F-5149-9820-FDCA7B8EC868}" srcOrd="0" destOrd="0" presId="urn:microsoft.com/office/officeart/2005/8/layout/hierarchy3"/>
    <dgm:cxn modelId="{BEEF1AC5-4890-E94F-BA20-4A7F0F4109EA}" type="presOf" srcId="{65B4A54F-BA0D-544F-90AA-66FF0FDDA849}" destId="{49B0118F-996C-4F4A-97FA-3A6C709C9B3C}" srcOrd="0" destOrd="0" presId="urn:microsoft.com/office/officeart/2005/8/layout/hierarchy3"/>
    <dgm:cxn modelId="{FA25D6CB-163F-104F-B45F-4A1953E01D0E}" type="presOf" srcId="{558E9C5B-7FFC-E34D-9A4E-A166278DA076}" destId="{8F2A2444-ED2E-F041-8C81-11E9055A57B3}" srcOrd="0" destOrd="0" presId="urn:microsoft.com/office/officeart/2005/8/layout/hierarchy3"/>
    <dgm:cxn modelId="{97AB06D2-46DC-4043-A29F-D0F675C9604D}" srcId="{9DDB1ACF-2452-634C-A15B-420C87EB887C}" destId="{D85AB228-320C-F649-B931-159D68135EE1}" srcOrd="2" destOrd="0" parTransId="{DBA10A40-3BB3-9040-9E1A-7B7D2C595A32}" sibTransId="{8462D8E7-9067-4542-B1B5-77C3D6367A54}"/>
    <dgm:cxn modelId="{B561ABD3-71D1-F946-AAC2-A9A046B7AED3}" type="presOf" srcId="{6D45AD71-B914-774F-BE6D-6D2B34507D1E}" destId="{45EE1463-6643-314D-B858-6CB7DA3B9E62}" srcOrd="0" destOrd="0" presId="urn:microsoft.com/office/officeart/2005/8/layout/hierarchy3"/>
    <dgm:cxn modelId="{F816D2D3-6C26-ED4B-97BC-5A3B0A2B564E}" srcId="{57202FE1-54DF-7448-85E1-14CFCFE90202}" destId="{6BCDCD97-ACA2-2142-97AC-8FEA13F3753D}" srcOrd="0" destOrd="0" parTransId="{C24E6B57-244A-BB48-A81F-3BDAFB35B6CC}" sibTransId="{AD2651BD-2B66-1B45-860E-742FB981F63B}"/>
    <dgm:cxn modelId="{40AABFD5-69C2-1B45-992C-A5457C3B6685}" srcId="{75016C2A-BED8-9248-9BF3-2F4049AF2CBE}" destId="{93300C79-DDFF-6440-905A-28BF029F0E7B}" srcOrd="0" destOrd="0" parTransId="{F0BF0258-439E-CD43-8763-830825F70C80}" sibTransId="{7072B0BA-2816-BB4F-A879-39CAB40D2F1D}"/>
    <dgm:cxn modelId="{787339D7-56CD-024C-B2EA-08D045F2145B}" type="presOf" srcId="{13541B8E-97C8-264F-9163-1FDD8CE766C5}" destId="{AFDC953B-D142-6141-98B1-759A223B9953}" srcOrd="0" destOrd="0" presId="urn:microsoft.com/office/officeart/2005/8/layout/hierarchy3"/>
    <dgm:cxn modelId="{641A7ED7-1C04-9941-82A3-5A4CB6C11E94}" srcId="{D85AB228-320C-F649-B931-159D68135EE1}" destId="{39F2DF40-288C-984F-B627-991281277B96}" srcOrd="2" destOrd="0" parTransId="{919F6BC1-FE92-B848-8AE3-7DEA6783D205}" sibTransId="{042C025C-A561-2147-BAF5-2944BFC7504B}"/>
    <dgm:cxn modelId="{BCA5B6DE-C1E6-2A4E-9EF5-185F4E581FC1}" srcId="{75016C2A-BED8-9248-9BF3-2F4049AF2CBE}" destId="{558E9C5B-7FFC-E34D-9A4E-A166278DA076}" srcOrd="2" destOrd="0" parTransId="{14C98CFE-5B3C-D440-AE76-6241E950F315}" sibTransId="{1D563DF7-DC0F-F64A-8E2F-9EA957AA0EDC}"/>
    <dgm:cxn modelId="{BFA6F6EC-DB1B-A743-AE9F-B380BE45FDDA}" type="presOf" srcId="{57202FE1-54DF-7448-85E1-14CFCFE90202}" destId="{7E377E17-BB79-D44B-978F-86406E726489}" srcOrd="0" destOrd="0" presId="urn:microsoft.com/office/officeart/2005/8/layout/hierarchy3"/>
    <dgm:cxn modelId="{AF5693EE-F3B8-D54C-BDE7-97C786928A58}" type="presOf" srcId="{366D577A-FD5F-3D49-A368-FC03E7129B77}" destId="{8839F928-83A6-CE47-81A7-DAC96E41F0EF}" srcOrd="0" destOrd="0" presId="urn:microsoft.com/office/officeart/2005/8/layout/hierarchy3"/>
    <dgm:cxn modelId="{9DF85FF0-1EAE-E143-B692-32970C9B984E}" srcId="{9DDB1ACF-2452-634C-A15B-420C87EB887C}" destId="{A8C908C0-0259-044A-A820-057F56273CC8}" srcOrd="3" destOrd="0" parTransId="{BA0C22E4-405D-9F4A-84E9-242949E8C520}" sibTransId="{C8BE0BDC-0D40-CD4D-BBDC-71427A25E761}"/>
    <dgm:cxn modelId="{DB9E1FFB-66F6-4B46-8B82-BC3AC41542F1}" type="presParOf" srcId="{5D6A5A19-7A7F-5149-9820-FDCA7B8EC868}" destId="{97E2DEB7-D594-9246-A936-C6E3164E2847}" srcOrd="0" destOrd="0" presId="urn:microsoft.com/office/officeart/2005/8/layout/hierarchy3"/>
    <dgm:cxn modelId="{64FC6DF7-DCD1-BC4D-93F1-1EC8CC45BF6E}" type="presParOf" srcId="{97E2DEB7-D594-9246-A936-C6E3164E2847}" destId="{4B327A51-C375-3C47-BB81-DC5C812FC112}" srcOrd="0" destOrd="0" presId="urn:microsoft.com/office/officeart/2005/8/layout/hierarchy3"/>
    <dgm:cxn modelId="{38AFB72D-0B29-F24E-B042-86BFF45F17C6}" type="presParOf" srcId="{4B327A51-C375-3C47-BB81-DC5C812FC112}" destId="{7E377E17-BB79-D44B-978F-86406E726489}" srcOrd="0" destOrd="0" presId="urn:microsoft.com/office/officeart/2005/8/layout/hierarchy3"/>
    <dgm:cxn modelId="{D8009ABB-122D-1048-A18D-941ED211058E}" type="presParOf" srcId="{4B327A51-C375-3C47-BB81-DC5C812FC112}" destId="{B700EF2B-526F-434A-9BDD-1370787C1235}" srcOrd="1" destOrd="0" presId="urn:microsoft.com/office/officeart/2005/8/layout/hierarchy3"/>
    <dgm:cxn modelId="{AACECF24-3235-9A48-BBCF-B0B326CA6D4F}" type="presParOf" srcId="{97E2DEB7-D594-9246-A936-C6E3164E2847}" destId="{81FF4501-6DCE-CD4D-9668-58718602208F}" srcOrd="1" destOrd="0" presId="urn:microsoft.com/office/officeart/2005/8/layout/hierarchy3"/>
    <dgm:cxn modelId="{435D6A0B-AD49-6142-99C6-8C24F0CC7B31}" type="presParOf" srcId="{81FF4501-6DCE-CD4D-9668-58718602208F}" destId="{035B2C11-0CF9-BA44-B5AF-07112D4CD748}" srcOrd="0" destOrd="0" presId="urn:microsoft.com/office/officeart/2005/8/layout/hierarchy3"/>
    <dgm:cxn modelId="{EDE887AC-710C-B64E-9FA3-EF6AAA10E5B4}" type="presParOf" srcId="{81FF4501-6DCE-CD4D-9668-58718602208F}" destId="{87D1CBB4-A79F-6342-8ED9-FA38669FEDE9}" srcOrd="1" destOrd="0" presId="urn:microsoft.com/office/officeart/2005/8/layout/hierarchy3"/>
    <dgm:cxn modelId="{6C5758A7-9C76-164C-8E79-BFB4DDF51524}" type="presParOf" srcId="{81FF4501-6DCE-CD4D-9668-58718602208F}" destId="{3F1E0DC0-5FE1-9D49-BA88-A3A6109EE936}" srcOrd="2" destOrd="0" presId="urn:microsoft.com/office/officeart/2005/8/layout/hierarchy3"/>
    <dgm:cxn modelId="{535CAE83-9AD0-8244-B376-6DA7E0E3F894}" type="presParOf" srcId="{81FF4501-6DCE-CD4D-9668-58718602208F}" destId="{6823D7E6-C805-C844-8141-7BBF6E8C4140}" srcOrd="3" destOrd="0" presId="urn:microsoft.com/office/officeart/2005/8/layout/hierarchy3"/>
    <dgm:cxn modelId="{5D15E803-55FF-9846-916E-166242E317B0}" type="presParOf" srcId="{5D6A5A19-7A7F-5149-9820-FDCA7B8EC868}" destId="{32C623A8-84C8-2147-A55B-95A2174C2B27}" srcOrd="1" destOrd="0" presId="urn:microsoft.com/office/officeart/2005/8/layout/hierarchy3"/>
    <dgm:cxn modelId="{B2F75A6C-F508-E442-932E-0970CD164FFC}" type="presParOf" srcId="{32C623A8-84C8-2147-A55B-95A2174C2B27}" destId="{BA9DA89C-BBFB-A34D-874A-570B7683425C}" srcOrd="0" destOrd="0" presId="urn:microsoft.com/office/officeart/2005/8/layout/hierarchy3"/>
    <dgm:cxn modelId="{BCDA0055-1A4E-8246-A4FD-91FBD3BD8031}" type="presParOf" srcId="{BA9DA89C-BBFB-A34D-874A-570B7683425C}" destId="{49B0118F-996C-4F4A-97FA-3A6C709C9B3C}" srcOrd="0" destOrd="0" presId="urn:microsoft.com/office/officeart/2005/8/layout/hierarchy3"/>
    <dgm:cxn modelId="{702ECE2F-A41C-AB45-9D89-318D86442DFE}" type="presParOf" srcId="{BA9DA89C-BBFB-A34D-874A-570B7683425C}" destId="{13B4FB3D-7409-9946-B7DF-CE6699F04061}" srcOrd="1" destOrd="0" presId="urn:microsoft.com/office/officeart/2005/8/layout/hierarchy3"/>
    <dgm:cxn modelId="{A8C0765E-B7D3-1B4E-8DC2-70FE101B729C}" type="presParOf" srcId="{32C623A8-84C8-2147-A55B-95A2174C2B27}" destId="{961E6689-8AC6-984E-815D-52FE90626662}" srcOrd="1" destOrd="0" presId="urn:microsoft.com/office/officeart/2005/8/layout/hierarchy3"/>
    <dgm:cxn modelId="{09DC2D8F-5740-2645-90D0-3C3942A860C1}" type="presParOf" srcId="{961E6689-8AC6-984E-815D-52FE90626662}" destId="{7AFD2BE0-69C2-524E-BACA-0FFFB48037C9}" srcOrd="0" destOrd="0" presId="urn:microsoft.com/office/officeart/2005/8/layout/hierarchy3"/>
    <dgm:cxn modelId="{9D93691B-66D8-0246-83D4-CC861AC83C42}" type="presParOf" srcId="{961E6689-8AC6-984E-815D-52FE90626662}" destId="{A6E838B3-D136-4940-B947-84387EE28B75}" srcOrd="1" destOrd="0" presId="urn:microsoft.com/office/officeart/2005/8/layout/hierarchy3"/>
    <dgm:cxn modelId="{F8BB1DD2-ADB7-4F46-AFFF-624478E10F02}" type="presParOf" srcId="{5D6A5A19-7A7F-5149-9820-FDCA7B8EC868}" destId="{438E80AE-7BAE-F24D-BA8A-D42F4F189D65}" srcOrd="2" destOrd="0" presId="urn:microsoft.com/office/officeart/2005/8/layout/hierarchy3"/>
    <dgm:cxn modelId="{911DBE7A-5A82-9E42-88B3-D7CA386421E9}" type="presParOf" srcId="{438E80AE-7BAE-F24D-BA8A-D42F4F189D65}" destId="{0EF5B778-7412-994E-BA76-1247A482109D}" srcOrd="0" destOrd="0" presId="urn:microsoft.com/office/officeart/2005/8/layout/hierarchy3"/>
    <dgm:cxn modelId="{8BB2027F-64A9-A946-B7D8-35ECC8629388}" type="presParOf" srcId="{0EF5B778-7412-994E-BA76-1247A482109D}" destId="{42D32859-CFB9-2D42-9D58-95EAE58CE5C3}" srcOrd="0" destOrd="0" presId="urn:microsoft.com/office/officeart/2005/8/layout/hierarchy3"/>
    <dgm:cxn modelId="{07D9D467-6A99-DD44-9451-BDB1520ABE72}" type="presParOf" srcId="{0EF5B778-7412-994E-BA76-1247A482109D}" destId="{D0F2F140-1A28-164F-894F-0B04FBA802DA}" srcOrd="1" destOrd="0" presId="urn:microsoft.com/office/officeart/2005/8/layout/hierarchy3"/>
    <dgm:cxn modelId="{D050086F-8E4C-A942-B585-5C56E2CB5DA0}" type="presParOf" srcId="{438E80AE-7BAE-F24D-BA8A-D42F4F189D65}" destId="{6B9EC6B4-63D7-1448-8857-C2630BBC88B0}" srcOrd="1" destOrd="0" presId="urn:microsoft.com/office/officeart/2005/8/layout/hierarchy3"/>
    <dgm:cxn modelId="{A6DA3A97-371D-2F48-A900-8E95C6A0C996}" type="presParOf" srcId="{6B9EC6B4-63D7-1448-8857-C2630BBC88B0}" destId="{1160A896-9119-4B47-85CE-0D4C830F3347}" srcOrd="0" destOrd="0" presId="urn:microsoft.com/office/officeart/2005/8/layout/hierarchy3"/>
    <dgm:cxn modelId="{6B69416C-4A7C-174A-95CC-EDA6A3C0A44C}" type="presParOf" srcId="{6B9EC6B4-63D7-1448-8857-C2630BBC88B0}" destId="{AFDC953B-D142-6141-98B1-759A223B9953}" srcOrd="1" destOrd="0" presId="urn:microsoft.com/office/officeart/2005/8/layout/hierarchy3"/>
    <dgm:cxn modelId="{25C5EBEE-6EB6-844E-BF05-07D223A44B91}" type="presParOf" srcId="{6B9EC6B4-63D7-1448-8857-C2630BBC88B0}" destId="{363D451D-9AD1-0B49-9C3F-AA00363DA438}" srcOrd="2" destOrd="0" presId="urn:microsoft.com/office/officeart/2005/8/layout/hierarchy3"/>
    <dgm:cxn modelId="{C168F3B6-AA28-E24F-A495-BE251FB835DF}" type="presParOf" srcId="{6B9EC6B4-63D7-1448-8857-C2630BBC88B0}" destId="{45EE1463-6643-314D-B858-6CB7DA3B9E62}" srcOrd="3" destOrd="0" presId="urn:microsoft.com/office/officeart/2005/8/layout/hierarchy3"/>
    <dgm:cxn modelId="{907E60EF-B7B8-7644-83A1-22456C7A514A}" type="presParOf" srcId="{6B9EC6B4-63D7-1448-8857-C2630BBC88B0}" destId="{82F84384-70A1-374D-822B-8A293938CB5A}" srcOrd="4" destOrd="0" presId="urn:microsoft.com/office/officeart/2005/8/layout/hierarchy3"/>
    <dgm:cxn modelId="{72FF55EE-00BF-4746-B9FE-335BD7731333}" type="presParOf" srcId="{6B9EC6B4-63D7-1448-8857-C2630BBC88B0}" destId="{1953E5B0-2F3D-7C45-A38C-23A5D10A2865}" srcOrd="5" destOrd="0" presId="urn:microsoft.com/office/officeart/2005/8/layout/hierarchy3"/>
    <dgm:cxn modelId="{12DEBE63-E794-2B4F-9672-5165D586004A}" type="presParOf" srcId="{5D6A5A19-7A7F-5149-9820-FDCA7B8EC868}" destId="{46458AB5-E2A1-064E-AFC6-67D3C99E8A1C}" srcOrd="3" destOrd="0" presId="urn:microsoft.com/office/officeart/2005/8/layout/hierarchy3"/>
    <dgm:cxn modelId="{9958C0A4-D136-D545-A624-FD3BA95D6DBF}" type="presParOf" srcId="{46458AB5-E2A1-064E-AFC6-67D3C99E8A1C}" destId="{A3D7CB3F-4F95-6D4C-B4DD-76BE2C798569}" srcOrd="0" destOrd="0" presId="urn:microsoft.com/office/officeart/2005/8/layout/hierarchy3"/>
    <dgm:cxn modelId="{AB10F8E4-0A72-2F45-8D20-5AB7093D9809}" type="presParOf" srcId="{A3D7CB3F-4F95-6D4C-B4DD-76BE2C798569}" destId="{425086E7-30DD-6840-8A36-0858DEE82287}" srcOrd="0" destOrd="0" presId="urn:microsoft.com/office/officeart/2005/8/layout/hierarchy3"/>
    <dgm:cxn modelId="{281EC203-F5FC-0F4E-8E4A-D6749629ACE7}" type="presParOf" srcId="{A3D7CB3F-4F95-6D4C-B4DD-76BE2C798569}" destId="{BC4A4325-786E-8140-8512-14308332A228}" srcOrd="1" destOrd="0" presId="urn:microsoft.com/office/officeart/2005/8/layout/hierarchy3"/>
    <dgm:cxn modelId="{D2681B4A-EB16-E04E-9C0B-7314B1C10375}" type="presParOf" srcId="{46458AB5-E2A1-064E-AFC6-67D3C99E8A1C}" destId="{B5465237-86BB-C64E-8701-706DF154600C}" srcOrd="1" destOrd="0" presId="urn:microsoft.com/office/officeart/2005/8/layout/hierarchy3"/>
    <dgm:cxn modelId="{3A7FDB9F-47F0-2441-BDB5-2B1A30FA8891}" type="presParOf" srcId="{B5465237-86BB-C64E-8701-706DF154600C}" destId="{8839F928-83A6-CE47-81A7-DAC96E41F0EF}" srcOrd="0" destOrd="0" presId="urn:microsoft.com/office/officeart/2005/8/layout/hierarchy3"/>
    <dgm:cxn modelId="{4CC3755C-DE08-0A4E-BF0A-1A7A801E6770}" type="presParOf" srcId="{B5465237-86BB-C64E-8701-706DF154600C}" destId="{98B5F380-8861-8145-921B-522197EE4C7C}" srcOrd="1" destOrd="0" presId="urn:microsoft.com/office/officeart/2005/8/layout/hierarchy3"/>
    <dgm:cxn modelId="{A193883B-8B79-2B42-AC24-45FD5B6872C5}" type="presParOf" srcId="{5D6A5A19-7A7F-5149-9820-FDCA7B8EC868}" destId="{AD2EDCA8-4A0E-E94F-8AAE-7FF6E9A11458}" srcOrd="4" destOrd="0" presId="urn:microsoft.com/office/officeart/2005/8/layout/hierarchy3"/>
    <dgm:cxn modelId="{E3A1002E-1C0C-944E-BDD9-1C8C2F4863F9}" type="presParOf" srcId="{AD2EDCA8-4A0E-E94F-8AAE-7FF6E9A11458}" destId="{F254B19B-5D07-F34B-8EA5-ABDA0F13BD52}" srcOrd="0" destOrd="0" presId="urn:microsoft.com/office/officeart/2005/8/layout/hierarchy3"/>
    <dgm:cxn modelId="{2D8C3142-12DC-104A-B48E-10CF0D777261}" type="presParOf" srcId="{F254B19B-5D07-F34B-8EA5-ABDA0F13BD52}" destId="{C0058F78-5A43-9F46-A1EF-551DD51BD954}" srcOrd="0" destOrd="0" presId="urn:microsoft.com/office/officeart/2005/8/layout/hierarchy3"/>
    <dgm:cxn modelId="{2A835F20-049B-264E-9871-510E9F9A4480}" type="presParOf" srcId="{F254B19B-5D07-F34B-8EA5-ABDA0F13BD52}" destId="{8E1DE3FF-9F4D-3D42-82BE-004955815E63}" srcOrd="1" destOrd="0" presId="urn:microsoft.com/office/officeart/2005/8/layout/hierarchy3"/>
    <dgm:cxn modelId="{1AD16FB3-4A83-FD42-BB4F-E2C33801AF40}" type="presParOf" srcId="{AD2EDCA8-4A0E-E94F-8AAE-7FF6E9A11458}" destId="{5BEAE758-FC0A-E647-A321-657D0312A1C0}" srcOrd="1" destOrd="0" presId="urn:microsoft.com/office/officeart/2005/8/layout/hierarchy3"/>
    <dgm:cxn modelId="{06913962-9787-B940-8E67-F6C78420A630}" type="presParOf" srcId="{5BEAE758-FC0A-E647-A321-657D0312A1C0}" destId="{9DE64BA7-25D0-B54E-BAA4-E25A3E8E3CBC}" srcOrd="0" destOrd="0" presId="urn:microsoft.com/office/officeart/2005/8/layout/hierarchy3"/>
    <dgm:cxn modelId="{C36F2666-B238-E843-8104-484CF4581DD2}" type="presParOf" srcId="{5BEAE758-FC0A-E647-A321-657D0312A1C0}" destId="{E9F0C680-0D24-B847-8578-C08C48065A49}" srcOrd="1" destOrd="0" presId="urn:microsoft.com/office/officeart/2005/8/layout/hierarchy3"/>
    <dgm:cxn modelId="{13868359-6FD5-FE48-BBE0-66F157F8A41B}" type="presParOf" srcId="{5BEAE758-FC0A-E647-A321-657D0312A1C0}" destId="{F3B69D97-531E-4849-AFA1-D4B18065A124}" srcOrd="2" destOrd="0" presId="urn:microsoft.com/office/officeart/2005/8/layout/hierarchy3"/>
    <dgm:cxn modelId="{38305DB0-A72A-E04E-BC96-0E9F91A04C36}" type="presParOf" srcId="{5BEAE758-FC0A-E647-A321-657D0312A1C0}" destId="{DAEBD92C-F6D9-8042-A923-28B6F42D83BD}" srcOrd="3" destOrd="0" presId="urn:microsoft.com/office/officeart/2005/8/layout/hierarchy3"/>
    <dgm:cxn modelId="{89D36EBB-9411-A046-8AB8-AA5099BE3133}" type="presParOf" srcId="{5BEAE758-FC0A-E647-A321-657D0312A1C0}" destId="{94029670-4FF4-C34C-9B28-C4E79DF529EB}" srcOrd="4" destOrd="0" presId="urn:microsoft.com/office/officeart/2005/8/layout/hierarchy3"/>
    <dgm:cxn modelId="{F7AEC214-AC46-4544-8A8F-650675E18DF6}" type="presParOf" srcId="{5BEAE758-FC0A-E647-A321-657D0312A1C0}" destId="{8F2A2444-ED2E-F041-8C81-11E9055A57B3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377E17-BB79-D44B-978F-86406E726489}">
      <dsp:nvSpPr>
        <dsp:cNvPr id="0" name=""/>
        <dsp:cNvSpPr/>
      </dsp:nvSpPr>
      <dsp:spPr>
        <a:xfrm>
          <a:off x="4911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Acquisition</a:t>
          </a:r>
        </a:p>
      </dsp:txBody>
      <dsp:txXfrm>
        <a:off x="29437" y="47107"/>
        <a:ext cx="1625710" cy="788329"/>
      </dsp:txXfrm>
    </dsp:sp>
    <dsp:sp modelId="{035B2C11-0CF9-BA44-B5AF-07112D4CD748}">
      <dsp:nvSpPr>
        <dsp:cNvPr id="0" name=""/>
        <dsp:cNvSpPr/>
      </dsp:nvSpPr>
      <dsp:spPr>
        <a:xfrm>
          <a:off x="172387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D1CBB4-A79F-6342-8ED9-FA38669FEDE9}">
      <dsp:nvSpPr>
        <dsp:cNvPr id="0" name=""/>
        <dsp:cNvSpPr/>
      </dsp:nvSpPr>
      <dsp:spPr>
        <a:xfrm>
          <a:off x="339863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EK80 SOFTWARE</a:t>
          </a:r>
        </a:p>
      </dsp:txBody>
      <dsp:txXfrm>
        <a:off x="364389" y="1093834"/>
        <a:ext cx="1290758" cy="788329"/>
      </dsp:txXfrm>
    </dsp:sp>
    <dsp:sp modelId="{3F1E0DC0-5FE1-9D49-BA88-A3A6109EE936}">
      <dsp:nvSpPr>
        <dsp:cNvPr id="0" name=""/>
        <dsp:cNvSpPr/>
      </dsp:nvSpPr>
      <dsp:spPr>
        <a:xfrm>
          <a:off x="172387" y="859963"/>
          <a:ext cx="167476" cy="167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62"/>
              </a:lnTo>
              <a:lnTo>
                <a:pt x="167476" y="16747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23D7E6-C805-C844-8141-7BBF6E8C4140}">
      <dsp:nvSpPr>
        <dsp:cNvPr id="0" name=""/>
        <dsp:cNvSpPr/>
      </dsp:nvSpPr>
      <dsp:spPr>
        <a:xfrm>
          <a:off x="339863" y="2116035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WINDOWS REMOTE DESKTOP</a:t>
          </a:r>
        </a:p>
      </dsp:txBody>
      <dsp:txXfrm>
        <a:off x="364389" y="2140561"/>
        <a:ext cx="1290758" cy="788329"/>
      </dsp:txXfrm>
    </dsp:sp>
    <dsp:sp modelId="{49B0118F-996C-4F4A-97FA-3A6C709C9B3C}">
      <dsp:nvSpPr>
        <dsp:cNvPr id="0" name=""/>
        <dsp:cNvSpPr/>
      </dsp:nvSpPr>
      <dsp:spPr>
        <a:xfrm>
          <a:off x="2098364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Time </a:t>
          </a:r>
        </a:p>
      </dsp:txBody>
      <dsp:txXfrm>
        <a:off x="2122890" y="47107"/>
        <a:ext cx="1625710" cy="788329"/>
      </dsp:txXfrm>
    </dsp:sp>
    <dsp:sp modelId="{7AFD2BE0-69C2-524E-BACA-0FFFB48037C9}">
      <dsp:nvSpPr>
        <dsp:cNvPr id="0" name=""/>
        <dsp:cNvSpPr/>
      </dsp:nvSpPr>
      <dsp:spPr>
        <a:xfrm>
          <a:off x="2265841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E838B3-D136-4940-B947-84387EE28B75}">
      <dsp:nvSpPr>
        <dsp:cNvPr id="0" name=""/>
        <dsp:cNvSpPr/>
      </dsp:nvSpPr>
      <dsp:spPr>
        <a:xfrm>
          <a:off x="2433317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NTP to MVC</a:t>
          </a:r>
        </a:p>
      </dsp:txBody>
      <dsp:txXfrm>
        <a:off x="2457843" y="1093834"/>
        <a:ext cx="1290758" cy="788329"/>
      </dsp:txXfrm>
    </dsp:sp>
    <dsp:sp modelId="{42D32859-CFB9-2D42-9D58-95EAE58CE5C3}">
      <dsp:nvSpPr>
        <dsp:cNvPr id="0" name=""/>
        <dsp:cNvSpPr/>
      </dsp:nvSpPr>
      <dsp:spPr>
        <a:xfrm>
          <a:off x="4191818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Presence</a:t>
          </a:r>
        </a:p>
      </dsp:txBody>
      <dsp:txXfrm>
        <a:off x="4216344" y="47107"/>
        <a:ext cx="1625710" cy="788329"/>
      </dsp:txXfrm>
    </dsp:sp>
    <dsp:sp modelId="{1160A896-9119-4B47-85CE-0D4C830F3347}">
      <dsp:nvSpPr>
        <dsp:cNvPr id="0" name=""/>
        <dsp:cNvSpPr/>
      </dsp:nvSpPr>
      <dsp:spPr>
        <a:xfrm>
          <a:off x="4359294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DC953B-D142-6141-98B1-759A223B9953}">
      <dsp:nvSpPr>
        <dsp:cNvPr id="0" name=""/>
        <dsp:cNvSpPr/>
      </dsp:nvSpPr>
      <dsp:spPr>
        <a:xfrm>
          <a:off x="4526771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MVC AHRS (VIRTUAL COM)</a:t>
          </a:r>
        </a:p>
      </dsp:txBody>
      <dsp:txXfrm>
        <a:off x="4551297" y="1093834"/>
        <a:ext cx="1290758" cy="788329"/>
      </dsp:txXfrm>
    </dsp:sp>
    <dsp:sp modelId="{363D451D-9AD1-0B49-9C3F-AA00363DA438}">
      <dsp:nvSpPr>
        <dsp:cNvPr id="0" name=""/>
        <dsp:cNvSpPr/>
      </dsp:nvSpPr>
      <dsp:spPr>
        <a:xfrm>
          <a:off x="4359294" y="859963"/>
          <a:ext cx="167476" cy="167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62"/>
              </a:lnTo>
              <a:lnTo>
                <a:pt x="167476" y="16747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EE1463-6643-314D-B858-6CB7DA3B9E62}">
      <dsp:nvSpPr>
        <dsp:cNvPr id="0" name=""/>
        <dsp:cNvSpPr/>
      </dsp:nvSpPr>
      <dsp:spPr>
        <a:xfrm>
          <a:off x="4526771" y="2116035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MVC GPS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(VIRTUAL COM)</a:t>
          </a:r>
        </a:p>
      </dsp:txBody>
      <dsp:txXfrm>
        <a:off x="4551297" y="2140561"/>
        <a:ext cx="1290758" cy="788329"/>
      </dsp:txXfrm>
    </dsp:sp>
    <dsp:sp modelId="{82F84384-70A1-374D-822B-8A293938CB5A}">
      <dsp:nvSpPr>
        <dsp:cNvPr id="0" name=""/>
        <dsp:cNvSpPr/>
      </dsp:nvSpPr>
      <dsp:spPr>
        <a:xfrm>
          <a:off x="4359294" y="859963"/>
          <a:ext cx="167476" cy="2721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1489"/>
              </a:lnTo>
              <a:lnTo>
                <a:pt x="167476" y="272148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53E5B0-2F3D-7C45-A38C-23A5D10A2865}">
      <dsp:nvSpPr>
        <dsp:cNvPr id="0" name=""/>
        <dsp:cNvSpPr/>
      </dsp:nvSpPr>
      <dsp:spPr>
        <a:xfrm>
          <a:off x="4526771" y="3162761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MVC DEPTH (VIRTUAL COM)</a:t>
          </a:r>
        </a:p>
      </dsp:txBody>
      <dsp:txXfrm>
        <a:off x="4551297" y="3187287"/>
        <a:ext cx="1290758" cy="788329"/>
      </dsp:txXfrm>
    </dsp:sp>
    <dsp:sp modelId="{425086E7-30DD-6840-8A36-0858DEE82287}">
      <dsp:nvSpPr>
        <dsp:cNvPr id="0" name=""/>
        <dsp:cNvSpPr/>
      </dsp:nvSpPr>
      <dsp:spPr>
        <a:xfrm>
          <a:off x="6285272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Trigger</a:t>
          </a:r>
        </a:p>
      </dsp:txBody>
      <dsp:txXfrm>
        <a:off x="6309798" y="47107"/>
        <a:ext cx="1625710" cy="788329"/>
      </dsp:txXfrm>
    </dsp:sp>
    <dsp:sp modelId="{8839F928-83A6-CE47-81A7-DAC96E41F0EF}">
      <dsp:nvSpPr>
        <dsp:cNvPr id="0" name=""/>
        <dsp:cNvSpPr/>
      </dsp:nvSpPr>
      <dsp:spPr>
        <a:xfrm>
          <a:off x="6452748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B5F380-8861-8145-921B-522197EE4C7C}">
      <dsp:nvSpPr>
        <dsp:cNvPr id="0" name=""/>
        <dsp:cNvSpPr/>
      </dsp:nvSpPr>
      <dsp:spPr>
        <a:xfrm>
          <a:off x="6620224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MVC ISO (TTL)</a:t>
          </a:r>
        </a:p>
      </dsp:txBody>
      <dsp:txXfrm>
        <a:off x="6644750" y="1093834"/>
        <a:ext cx="1290758" cy="788329"/>
      </dsp:txXfrm>
    </dsp:sp>
    <dsp:sp modelId="{C0058F78-5A43-9F46-A1EF-551DD51BD954}">
      <dsp:nvSpPr>
        <dsp:cNvPr id="0" name=""/>
        <dsp:cNvSpPr/>
      </dsp:nvSpPr>
      <dsp:spPr>
        <a:xfrm>
          <a:off x="8378725" y="22581"/>
          <a:ext cx="1674762" cy="837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FUTURE DEV</a:t>
          </a:r>
        </a:p>
      </dsp:txBody>
      <dsp:txXfrm>
        <a:off x="8403251" y="47107"/>
        <a:ext cx="1625710" cy="788329"/>
      </dsp:txXfrm>
    </dsp:sp>
    <dsp:sp modelId="{9DE64BA7-25D0-B54E-BAA4-E25A3E8E3CBC}">
      <dsp:nvSpPr>
        <dsp:cNvPr id="0" name=""/>
        <dsp:cNvSpPr/>
      </dsp:nvSpPr>
      <dsp:spPr>
        <a:xfrm>
          <a:off x="8546202" y="859963"/>
          <a:ext cx="167476" cy="628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8036"/>
              </a:lnTo>
              <a:lnTo>
                <a:pt x="167476" y="628036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F0C680-0D24-B847-8578-C08C48065A49}">
      <dsp:nvSpPr>
        <dsp:cNvPr id="0" name=""/>
        <dsp:cNvSpPr/>
      </dsp:nvSpPr>
      <dsp:spPr>
        <a:xfrm>
          <a:off x="8713678" y="1069308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REAL-TIME PROCESSING  W/ ECHOVIEW</a:t>
          </a:r>
        </a:p>
      </dsp:txBody>
      <dsp:txXfrm>
        <a:off x="8738204" y="1093834"/>
        <a:ext cx="1290758" cy="788329"/>
      </dsp:txXfrm>
    </dsp:sp>
    <dsp:sp modelId="{F3B69D97-531E-4849-AFA1-D4B18065A124}">
      <dsp:nvSpPr>
        <dsp:cNvPr id="0" name=""/>
        <dsp:cNvSpPr/>
      </dsp:nvSpPr>
      <dsp:spPr>
        <a:xfrm>
          <a:off x="8546202" y="859963"/>
          <a:ext cx="167476" cy="1674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4762"/>
              </a:lnTo>
              <a:lnTo>
                <a:pt x="167476" y="167476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EBD92C-F6D9-8042-A923-28B6F42D83BD}">
      <dsp:nvSpPr>
        <dsp:cNvPr id="0" name=""/>
        <dsp:cNvSpPr/>
      </dsp:nvSpPr>
      <dsp:spPr>
        <a:xfrm>
          <a:off x="8713678" y="2116035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TARGETED VIDEO SAMPLING</a:t>
          </a:r>
        </a:p>
      </dsp:txBody>
      <dsp:txXfrm>
        <a:off x="8738204" y="2140561"/>
        <a:ext cx="1290758" cy="788329"/>
      </dsp:txXfrm>
    </dsp:sp>
    <dsp:sp modelId="{94029670-4FF4-C34C-9B28-C4E79DF529EB}">
      <dsp:nvSpPr>
        <dsp:cNvPr id="0" name=""/>
        <dsp:cNvSpPr/>
      </dsp:nvSpPr>
      <dsp:spPr>
        <a:xfrm>
          <a:off x="8546202" y="859963"/>
          <a:ext cx="167476" cy="27214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1489"/>
              </a:lnTo>
              <a:lnTo>
                <a:pt x="167476" y="272148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2A2444-ED2E-F041-8C81-11E9055A57B3}">
      <dsp:nvSpPr>
        <dsp:cNvPr id="0" name=""/>
        <dsp:cNvSpPr/>
      </dsp:nvSpPr>
      <dsp:spPr>
        <a:xfrm>
          <a:off x="8713678" y="3162761"/>
          <a:ext cx="1339810" cy="8373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TARGET TRACKING</a:t>
          </a:r>
        </a:p>
      </dsp:txBody>
      <dsp:txXfrm>
        <a:off x="8738204" y="3187287"/>
        <a:ext cx="1290758" cy="7883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98F1C-B2A5-1E4A-8E36-81BB41C118C7}" type="datetimeFigureOut">
              <a:rPr lang="en-US" smtClean="0"/>
              <a:t>4/2/18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05B9B3-028B-CA42-BD02-8E8780FADE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66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05B9B3-028B-CA42-BD02-8E8780FADE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306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85750" indent="-2857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8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 marL="234950" indent="-234950">
              <a:buFont typeface="Courier New" panose="02070309020205020404" pitchFamily="49" charset="0"/>
              <a:buChar char="o"/>
              <a:tabLst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9145C5AD-5DB1-FE48-B1CB-DB290560B9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445249" y="6459789"/>
            <a:ext cx="1124305" cy="365125"/>
          </a:xfrm>
        </p:spPr>
        <p:txBody>
          <a:bodyPr/>
          <a:lstStyle/>
          <a:p>
            <a:r>
              <a:rPr lang="en-US" dirty="0"/>
              <a:t>DEC 4, 2017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26759FB-68C0-2943-80BF-39053597E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AAE0201-2AC4-824A-B58B-77BE5CB6F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" y="6334316"/>
            <a:ext cx="12192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9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US"/>
              <a:t>DEC 4,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89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1" y="6459789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44248" y="6456303"/>
            <a:ext cx="1993392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10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81" r:id="rId1"/>
    <p:sldLayoutId id="2147484482" r:id="rId2"/>
    <p:sldLayoutId id="2147484483" r:id="rId3"/>
    <p:sldLayoutId id="2147484484" r:id="rId4"/>
    <p:sldLayoutId id="2147484485" r:id="rId5"/>
    <p:sldLayoutId id="2147484486" r:id="rId6"/>
    <p:sldLayoutId id="2147484487" r:id="rId7"/>
    <p:sldLayoutId id="2147484488" r:id="rId8"/>
    <p:sldLayoutId id="2147484489" r:id="rId9"/>
    <p:sldLayoutId id="2147484490" r:id="rId10"/>
    <p:sldLayoutId id="2147484491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Dorado Bioacoustics Concept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901807 Next Gen Bioacoustics on Dorado MBARI 2018</a:t>
            </a:r>
          </a:p>
        </p:txBody>
      </p:sp>
    </p:spTree>
    <p:extLst>
      <p:ext uri="{BB962C8B-B14F-4D97-AF65-F5344CB8AC3E}">
        <p14:creationId xmlns:p14="http://schemas.microsoft.com/office/powerpoint/2010/main" val="1355957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Forward Mounting Transducers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4" r="10388" b="13243"/>
          <a:stretch/>
        </p:blipFill>
        <p:spPr>
          <a:xfrm>
            <a:off x="5470070" y="1988911"/>
            <a:ext cx="4972051" cy="3775075"/>
          </a:xfrm>
        </p:spPr>
      </p:pic>
      <p:sp>
        <p:nvSpPr>
          <p:cNvPr id="5" name="TextBox 4"/>
          <p:cNvSpPr txBox="1"/>
          <p:nvPr/>
        </p:nvSpPr>
        <p:spPr>
          <a:xfrm>
            <a:off x="506186" y="2947307"/>
            <a:ext cx="44413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Transducers are embedded in the</a:t>
            </a:r>
          </a:p>
          <a:p>
            <a:r>
              <a:rPr lang="en-US" dirty="0" err="1"/>
              <a:t>Delrin</a:t>
            </a:r>
            <a:r>
              <a:rPr lang="en-US" dirty="0"/>
              <a:t> piece below the camera:</a:t>
            </a:r>
          </a:p>
          <a:p>
            <a:pPr marL="285750" indent="-285750">
              <a:buFontTx/>
              <a:buChar char="-"/>
            </a:pPr>
            <a:r>
              <a:rPr lang="en-US" dirty="0"/>
              <a:t>Lower drag</a:t>
            </a:r>
          </a:p>
          <a:p>
            <a:pPr marL="285750" indent="-285750">
              <a:buFontTx/>
              <a:buChar char="-"/>
            </a:pPr>
            <a:r>
              <a:rPr lang="en-US" dirty="0"/>
              <a:t>Somewhat out of harm’s way</a:t>
            </a:r>
          </a:p>
          <a:p>
            <a:pPr marL="285750" indent="-285750">
              <a:buFontTx/>
              <a:buChar char="-"/>
            </a:pPr>
            <a:r>
              <a:rPr lang="en-US" dirty="0"/>
              <a:t>Closer to camera</a:t>
            </a:r>
          </a:p>
          <a:p>
            <a:pPr marL="285750" indent="-285750">
              <a:buFontTx/>
              <a:buChar char="-"/>
            </a:pPr>
            <a:r>
              <a:rPr lang="en-US" dirty="0"/>
              <a:t>No cables outside of fairing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Requires taking apart nose cone and machining plastic components.</a:t>
            </a:r>
          </a:p>
          <a:p>
            <a:pPr marL="285750" indent="-285750">
              <a:buFontTx/>
              <a:buChar char="-"/>
            </a:pPr>
            <a:r>
              <a:rPr lang="en-US" dirty="0"/>
              <a:t>No interference with light beams.</a:t>
            </a:r>
          </a:p>
        </p:txBody>
      </p:sp>
    </p:spTree>
    <p:extLst>
      <p:ext uri="{BB962C8B-B14F-4D97-AF65-F5344CB8AC3E}">
        <p14:creationId xmlns:p14="http://schemas.microsoft.com/office/powerpoint/2010/main" val="3706907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320" y="731610"/>
            <a:ext cx="6808415" cy="435133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502" b="10959"/>
          <a:stretch/>
        </p:blipFill>
        <p:spPr>
          <a:xfrm>
            <a:off x="514350" y="433501"/>
            <a:ext cx="4280787" cy="38364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3722" y="4422862"/>
            <a:ext cx="51924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cross section view above is offset from the center plane by 1.5”.</a:t>
            </a:r>
          </a:p>
          <a:p>
            <a:r>
              <a:rPr lang="en-US" dirty="0"/>
              <a:t>The transducers are mounted on a 3/16” metal plate.</a:t>
            </a:r>
          </a:p>
          <a:p>
            <a:r>
              <a:rPr lang="en-US" dirty="0"/>
              <a:t>The metal plate is screwed to the plastic ring from the front using two ¼-20 screws. The cables are easily routed to the back of the AUV.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13221" y="5342786"/>
            <a:ext cx="3066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View without the transducers.</a:t>
            </a:r>
          </a:p>
        </p:txBody>
      </p:sp>
    </p:spTree>
    <p:extLst>
      <p:ext uri="{BB962C8B-B14F-4D97-AF65-F5344CB8AC3E}">
        <p14:creationId xmlns:p14="http://schemas.microsoft.com/office/powerpoint/2010/main" val="30708786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Placement of Downward Transducers in AUV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C39AA7D5-7E73-B549-BFDC-31159C5D09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6642" y="1967928"/>
            <a:ext cx="5012797" cy="4022725"/>
          </a:xfr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208BCDE-099B-D541-899A-CC713717D1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143" y="2033382"/>
            <a:ext cx="6045721" cy="4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933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Downward facing transducer bracket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69" t="34738" r="19303" b="35797"/>
          <a:stretch/>
        </p:blipFill>
        <p:spPr>
          <a:xfrm>
            <a:off x="1858735" y="2245179"/>
            <a:ext cx="4237265" cy="3151414"/>
          </a:xfrm>
        </p:spPr>
      </p:pic>
      <p:sp>
        <p:nvSpPr>
          <p:cNvPr id="5" name="TextBox 4"/>
          <p:cNvSpPr txBox="1"/>
          <p:nvPr/>
        </p:nvSpPr>
        <p:spPr>
          <a:xfrm>
            <a:off x="6988629" y="2971799"/>
            <a:ext cx="43651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Gauge 14 stainless steel bracket</a:t>
            </a:r>
          </a:p>
          <a:p>
            <a:pPr marL="285750" indent="-285750">
              <a:buFontTx/>
              <a:buChar char="-"/>
            </a:pPr>
            <a:r>
              <a:rPr lang="en-US" dirty="0"/>
              <a:t>Gets screwed to bottom fairing</a:t>
            </a:r>
          </a:p>
          <a:p>
            <a:pPr marL="285750" indent="-285750">
              <a:buFontTx/>
              <a:buChar char="-"/>
            </a:pPr>
            <a:r>
              <a:rPr lang="en-US" dirty="0"/>
              <a:t>Transducers can we accessed without removing the camera housing (there is enough space on the sides for an operator to reach the fasteners)</a:t>
            </a:r>
          </a:p>
        </p:txBody>
      </p:sp>
    </p:spTree>
    <p:extLst>
      <p:ext uri="{BB962C8B-B14F-4D97-AF65-F5344CB8AC3E}">
        <p14:creationId xmlns:p14="http://schemas.microsoft.com/office/powerpoint/2010/main" val="3955224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Comparison of camera field of view and transducer beams: Low bracket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E2B705-A047-B647-9A23-4B735FA4E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649BCF-5AF3-B643-AC8E-D36E302A33A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2" r="5649"/>
          <a:stretch/>
        </p:blipFill>
        <p:spPr>
          <a:xfrm>
            <a:off x="4193929" y="142902"/>
            <a:ext cx="7605347" cy="669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84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5A00534-CABA-B145-B058-E8BA73DE0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Electronics Packaging:</a:t>
            </a:r>
            <a:br>
              <a:rPr lang="en-US" dirty="0"/>
            </a:br>
            <a:r>
              <a:rPr lang="en-US" dirty="0"/>
              <a:t>The Sphere Solution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AE6E16-B230-C94E-9965-D23253186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Concept</a:t>
            </a:r>
          </a:p>
          <a:p>
            <a:pPr marL="0" indent="0">
              <a:buNone/>
            </a:pPr>
            <a:r>
              <a:rPr lang="en-US" dirty="0"/>
              <a:t>Since the system has been notoriously difficult in integrations, let’s choose a solution that provides initial flexibility and reduces design time and risk. </a:t>
            </a:r>
          </a:p>
          <a:p>
            <a:r>
              <a:rPr lang="en-US" dirty="0"/>
              <a:t>Replace a 5-kWhr sphere with a similar 17” sphere with </a:t>
            </a:r>
            <a:r>
              <a:rPr lang="en-US" dirty="0" err="1"/>
              <a:t>Simrad</a:t>
            </a:r>
            <a:r>
              <a:rPr lang="en-US" dirty="0"/>
              <a:t> and support electronics in its place.</a:t>
            </a:r>
          </a:p>
          <a:p>
            <a:r>
              <a:rPr lang="en-US" dirty="0"/>
              <a:t>Capable because of short i2Map mission duration limitation (recording 5 hours)</a:t>
            </a:r>
          </a:p>
          <a:p>
            <a:r>
              <a:rPr lang="en-US" dirty="0"/>
              <a:t>Enough room for key components, and space for a dedicated battery pack to run the acoustics and processor</a:t>
            </a:r>
          </a:p>
          <a:p>
            <a:r>
              <a:rPr lang="en-US" dirty="0"/>
              <a:t>Extra room allows for better EMI rejection</a:t>
            </a:r>
          </a:p>
          <a:p>
            <a:r>
              <a:rPr lang="en-US" dirty="0"/>
              <a:t>Removes need for new section</a:t>
            </a:r>
          </a:p>
          <a:p>
            <a:r>
              <a:rPr lang="en-US" dirty="0"/>
              <a:t>Current wet-connector count dictates a large housing regardless.</a:t>
            </a:r>
          </a:p>
          <a:p>
            <a:r>
              <a:rPr lang="en-US" dirty="0"/>
              <a:t>This solution will likely reduce need for much floatation.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A406DA-F8AA-0E49-8ED5-1672A1ADBBE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65A6E52-994D-CB4C-9031-5E0CA048D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A695F8-2331-904E-8B30-8114F6A37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887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6F14666-23DD-094C-8C52-F2CDE6B5E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94394" y="0"/>
            <a:ext cx="8085136" cy="624760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4861E-4029-0249-B460-4FB58EC0D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7262A-C092-0840-AA3B-72327A83E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99DDA11-42EC-0C40-953A-3A1AC7B9B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221" y="-1"/>
            <a:ext cx="6282321" cy="610099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5406407-4C9B-A347-9E05-6937607526C2}"/>
              </a:ext>
            </a:extLst>
          </p:cNvPr>
          <p:cNvSpPr txBox="1"/>
          <p:nvPr/>
        </p:nvSpPr>
        <p:spPr>
          <a:xfrm>
            <a:off x="7396688" y="5984365"/>
            <a:ext cx="2891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From Below, Connector View</a:t>
            </a:r>
          </a:p>
        </p:txBody>
      </p:sp>
    </p:spTree>
    <p:extLst>
      <p:ext uri="{BB962C8B-B14F-4D97-AF65-F5344CB8AC3E}">
        <p14:creationId xmlns:p14="http://schemas.microsoft.com/office/powerpoint/2010/main" val="3162218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698234-4FB0-4241-858B-9FBF9DCA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E45A04-FCE6-EF42-9BD5-CB069596B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633796-D01C-9741-BC60-348567CE6C8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0058400" cy="806450"/>
          </a:xfrm>
        </p:spPr>
        <p:txBody>
          <a:bodyPr/>
          <a:lstStyle/>
          <a:p>
            <a:r>
              <a:rPr lang="en-US" dirty="0"/>
              <a:t>Notional Wiring Concept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1EF2E2-3678-0A46-BB33-510F89A13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433" y="806450"/>
            <a:ext cx="10212311" cy="549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8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C69C1-7556-494C-9615-4AE34E994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Custom Electronics:</a:t>
            </a:r>
            <a:br>
              <a:rPr lang="en-US" dirty="0"/>
            </a:br>
            <a:r>
              <a:rPr lang="en-US" dirty="0"/>
              <a:t>Battery Controller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9CAC5E-C85A-8D42-9797-1BE082F75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Current Battery: PH2054HD34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8DB477-E5BE-E54B-96A6-2EB8A4FB6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62AD34-C26B-4040-A000-DF5706D2E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576E35-DEE6-D74C-9BA2-C67B8CD9A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5772" y="3187360"/>
            <a:ext cx="1804823" cy="135361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FA4A66-BF05-C140-BECB-DC832480D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33" y="3454329"/>
            <a:ext cx="4498083" cy="217329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DFB74D-F158-764F-B648-D7722DC724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Features:</a:t>
            </a:r>
          </a:p>
          <a:p>
            <a:r>
              <a:rPr lang="en-US" dirty="0"/>
              <a:t>Incorporate the LPC1769 using </a:t>
            </a:r>
            <a:r>
              <a:rPr lang="en-US" dirty="0" err="1"/>
              <a:t>micromint</a:t>
            </a:r>
            <a:r>
              <a:rPr lang="en-US" dirty="0"/>
              <a:t> SOM and firmware from dorado </a:t>
            </a:r>
          </a:p>
          <a:p>
            <a:r>
              <a:rPr lang="en-US" dirty="0"/>
              <a:t>Leverage existing circuits from 41-Cell </a:t>
            </a:r>
            <a:r>
              <a:rPr lang="en-US" dirty="0" err="1"/>
              <a:t>pb</a:t>
            </a:r>
            <a:endParaRPr lang="en-US" dirty="0"/>
          </a:p>
          <a:p>
            <a:r>
              <a:rPr lang="en-US" dirty="0"/>
              <a:t>Leverage existing filter circuit from the glider.=</a:t>
            </a:r>
          </a:p>
          <a:p>
            <a:r>
              <a:rPr lang="en-US" dirty="0"/>
              <a:t>Controls battery charge/discharge [CONTING ON INSPIRED ATM]</a:t>
            </a:r>
          </a:p>
          <a:p>
            <a:r>
              <a:rPr lang="en-US" dirty="0"/>
              <a:t>Trigger/Signal isolation</a:t>
            </a:r>
          </a:p>
          <a:p>
            <a:r>
              <a:rPr lang="en-US" dirty="0"/>
              <a:t>Fusing</a:t>
            </a:r>
          </a:p>
          <a:p>
            <a:r>
              <a:rPr lang="en-US" dirty="0"/>
              <a:t>Health Monitoring (humidity, pressure, leak)</a:t>
            </a:r>
          </a:p>
          <a:p>
            <a:r>
              <a:rPr lang="en-US" dirty="0"/>
              <a:t>Potential Voltage regulation for SBC, </a:t>
            </a:r>
            <a:r>
              <a:rPr lang="en-US" dirty="0" err="1"/>
              <a:t>MiniWBT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Alternatively</a:t>
            </a:r>
          </a:p>
          <a:p>
            <a:r>
              <a:rPr lang="en-US" dirty="0"/>
              <a:t>We could skip some of this board, and since the charge will last for currently estimated 33 hours on 8 cells, you could avoid smart charging.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9132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CD0F6-2D02-4948-B2A6-1E76DD250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Power Budget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3E7060-6836-6543-A541-EA5E169EE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369A5-CE58-6A49-A6E4-3CDEF81D8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761D128-4F3A-A940-B5BA-A500D23B70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7901" y="143324"/>
            <a:ext cx="7712040" cy="616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3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F02E3-8E48-2849-BDDB-566CBE790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95399"/>
            <a:ext cx="10058400" cy="1450757"/>
          </a:xfrm>
        </p:spPr>
        <p:txBody>
          <a:bodyPr/>
          <a:lstStyle/>
          <a:p>
            <a:r>
              <a:rPr lang="en-US" dirty="0"/>
              <a:t>Statement of Problem (Kelly)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5D1B0-27DF-884E-B9DA-000F69CF4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C67705-4F0B-D645-8861-57B20FDF2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43A5F8-ADAB-9B46-B8E2-BBCF16C3B9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597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42D3A-D53A-5549-9F9D-490E99C91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Architecture (Windows SBC)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F46D656B-BB90-0A46-8394-B6BDEB7BCF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3506116"/>
              </p:ext>
            </p:extLst>
          </p:nvPr>
        </p:nvGraphicFramePr>
        <p:xfrm>
          <a:off x="1096963" y="1846263"/>
          <a:ext cx="100584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75BB46-C801-6041-90CF-9056F520F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6B08E-E866-7742-BDC1-B8358460B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273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1E53E-6EB8-DC40-A61B-A5667C333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Preliminary Cost Estimates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BB5C481-C981-2947-981E-7A8F69066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Padding in budget from likely unnecessary foam and fairing line items.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4BFAF0-CD7D-6F45-8D1D-A0D712857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04B80-B76F-C14B-887F-63B678A7B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6E1E4F4-CBC8-724F-8BEF-50BFFD7ED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C80080E-C976-784D-83F3-2900544C38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3365" y="0"/>
            <a:ext cx="78667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48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1CB0C-5B2A-7D4B-BC5D-A9739C71A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35E92-870F-744D-957C-9D7768B68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The </a:t>
            </a:r>
            <a:r>
              <a:rPr lang="en-US" dirty="0" err="1"/>
              <a:t>Simrad</a:t>
            </a:r>
            <a:r>
              <a:rPr lang="en-US" dirty="0"/>
              <a:t> </a:t>
            </a:r>
            <a:r>
              <a:rPr lang="en-US" dirty="0" err="1"/>
              <a:t>MiniWBT</a:t>
            </a:r>
            <a:r>
              <a:rPr lang="en-US" dirty="0"/>
              <a:t> has notorious noise susceptibility from a broad array of electrical and mechanical sources as seen in previous integrations (glider and Ventana)</a:t>
            </a:r>
          </a:p>
          <a:p>
            <a:pPr marL="742950" lvl="1" indent="-174625"/>
            <a:r>
              <a:rPr lang="en-US" b="1" dirty="0"/>
              <a:t>Approach: </a:t>
            </a:r>
          </a:p>
          <a:p>
            <a:pPr marL="804863" lvl="2" indent="-174625"/>
            <a:r>
              <a:rPr lang="en-US" dirty="0"/>
              <a:t>Leverage sphere space for EM enclosures other solutions</a:t>
            </a:r>
          </a:p>
          <a:p>
            <a:pPr marL="804863" lvl="2" indent="-174625"/>
            <a:r>
              <a:rPr lang="en-US" dirty="0"/>
              <a:t>Dedicated battery pack</a:t>
            </a:r>
          </a:p>
          <a:p>
            <a:pPr marL="804863" lvl="2" indent="-174625"/>
            <a:r>
              <a:rPr lang="en-US" dirty="0"/>
              <a:t>Leverage previously designed filters.</a:t>
            </a:r>
          </a:p>
          <a:p>
            <a:pPr marL="804863" lvl="2" indent="-174625"/>
            <a:r>
              <a:rPr lang="en-US" dirty="0"/>
              <a:t>Isolated connections</a:t>
            </a:r>
          </a:p>
          <a:p>
            <a:pPr marL="804863" lvl="2" indent="-174625"/>
            <a:r>
              <a:rPr lang="en-US" dirty="0"/>
              <a:t>Design room for mechanical isolation of transducers.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Acoustic interference from AUV subsystems, DVL &amp; CTD Pump</a:t>
            </a:r>
          </a:p>
          <a:p>
            <a:pPr marL="690563" lvl="1" indent="-174625"/>
            <a:r>
              <a:rPr lang="en-US" b="1" dirty="0"/>
              <a:t>Approach: </a:t>
            </a:r>
            <a:r>
              <a:rPr lang="en-US" dirty="0"/>
              <a:t>Characterize problem as early as possible.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transducers are mechanically sensitive devices and must have unimpeded exposure to the environment. </a:t>
            </a:r>
          </a:p>
          <a:p>
            <a:pPr marL="690563" lvl="1" indent="-227013"/>
            <a:r>
              <a:rPr lang="en-US" b="1" dirty="0"/>
              <a:t>Approach: </a:t>
            </a:r>
            <a:r>
              <a:rPr lang="en-US" dirty="0"/>
              <a:t>Transducers have been brought as close into vehicle as possible, there is room for more protection if necessary.</a:t>
            </a:r>
          </a:p>
          <a:p>
            <a:pPr lvl="1"/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AB14A8-DB58-9D4A-BC59-7E0E62A5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55308-96C3-3E40-A949-6A04A46D2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5201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A8F02-804B-C444-B9F5-C03F28F2E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Stack-Up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BD3C34A-6501-A442-B789-9FA9DAE191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4259458"/>
              </p:ext>
            </p:extLst>
          </p:nvPr>
        </p:nvGraphicFramePr>
        <p:xfrm>
          <a:off x="4800600" y="731838"/>
          <a:ext cx="6492876" cy="477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4292">
                  <a:extLst>
                    <a:ext uri="{9D8B030D-6E8A-4147-A177-3AD203B41FA5}">
                      <a16:colId xmlns:a16="http://schemas.microsoft.com/office/drawing/2014/main" val="197159141"/>
                    </a:ext>
                  </a:extLst>
                </a:gridCol>
                <a:gridCol w="2164292">
                  <a:extLst>
                    <a:ext uri="{9D8B030D-6E8A-4147-A177-3AD203B41FA5}">
                      <a16:colId xmlns:a16="http://schemas.microsoft.com/office/drawing/2014/main" val="487943876"/>
                    </a:ext>
                  </a:extLst>
                </a:gridCol>
                <a:gridCol w="2164292">
                  <a:extLst>
                    <a:ext uri="{9D8B030D-6E8A-4147-A177-3AD203B41FA5}">
                      <a16:colId xmlns:a16="http://schemas.microsoft.com/office/drawing/2014/main" val="12577958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Category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Requirement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Design Concept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984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Functionality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Preserve current functionality and capabilities.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No obstructions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Small change in drag profile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Transducers easily removed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337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Depth Rating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08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Mission Duration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7.5 (for AUV w/ 1 battery and package on its own)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6923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Data Storage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6*25GB/</a:t>
                      </a:r>
                      <a:r>
                        <a:rPr lang="en-US" dirty="0" err="1"/>
                        <a:t>hr</a:t>
                      </a:r>
                      <a:r>
                        <a:rPr lang="en-US" dirty="0"/>
                        <a:t> = 150-GB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TBD - Commonly Available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2304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Data Offloading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 hour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 min at Gig-E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4309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Mounting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2FWD/2DWN</a:t>
                      </a:r>
                    </a:p>
                    <a:p>
                      <a:r>
                        <a:rPr lang="en-US" dirty="0"/>
                        <a:t>Focal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2FWD/2DWN</a:t>
                      </a:r>
                    </a:p>
                    <a:p>
                      <a:r>
                        <a:rPr lang="en-US" dirty="0"/>
                        <a:t>1.3-m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6069790"/>
                  </a:ext>
                </a:extLst>
              </a:tr>
            </a:tbl>
          </a:graphicData>
        </a:graphic>
      </p:graphicFrame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F947B6-DD27-8D44-8B25-B75182297A4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E8FFF-10BD-E843-B21A-ECED616F3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3EEDC-40C8-D444-8F19-78F891277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344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688CD-DDCB-534B-A18E-51190181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Test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E277A-B8A0-E645-86B5-0C698D9B0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April Tank testing:</a:t>
            </a:r>
          </a:p>
          <a:p>
            <a:pPr lvl="1"/>
            <a:r>
              <a:rPr lang="en-US" dirty="0"/>
              <a:t>Identifying noise sources as soon as possible by running against i2Map section</a:t>
            </a:r>
          </a:p>
          <a:p>
            <a:pPr lvl="1"/>
            <a:r>
              <a:rPr lang="en-US" dirty="0"/>
              <a:t>Waiting on transducers &amp; software fixes </a:t>
            </a:r>
          </a:p>
          <a:p>
            <a:r>
              <a:rPr lang="en-US" dirty="0"/>
              <a:t>April/May: </a:t>
            </a:r>
          </a:p>
          <a:p>
            <a:pPr lvl="1"/>
            <a:r>
              <a:rPr lang="en-US" dirty="0"/>
              <a:t>Purchase COTS components and test against the hardware in May</a:t>
            </a:r>
          </a:p>
          <a:p>
            <a:pPr lvl="1"/>
            <a:r>
              <a:rPr lang="en-US" dirty="0"/>
              <a:t>Assess final processor requirement. </a:t>
            </a:r>
          </a:p>
          <a:p>
            <a:r>
              <a:rPr lang="en-US" dirty="0"/>
              <a:t>May/June: PCB Design CDR</a:t>
            </a:r>
          </a:p>
          <a:p>
            <a:r>
              <a:rPr lang="en-US" dirty="0"/>
              <a:t>July/August: Package assembly and testing</a:t>
            </a:r>
          </a:p>
          <a:p>
            <a:r>
              <a:rPr lang="en-US" dirty="0"/>
              <a:t>At Sea Testing: 10/26, 10/29, 12/6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E2A9AE-4601-A742-9B14-994033C1799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8BD76-E720-0544-BC28-4073E4F88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8A8A2-7F98-744F-BF28-E95BFE042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719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90168-4D52-1C4F-98A3-8DCC92B0C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2FF04C-6B5A-F847-A7DA-28BFA8AADF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Kelly Benoit-Bird: PI, </a:t>
            </a:r>
            <a:r>
              <a:rPr lang="en-US" dirty="0" err="1"/>
              <a:t>Simrad</a:t>
            </a:r>
            <a:r>
              <a:rPr lang="en-US" dirty="0"/>
              <a:t> POC</a:t>
            </a:r>
          </a:p>
          <a:p>
            <a:r>
              <a:rPr lang="en-US" dirty="0"/>
              <a:t>Eric Martin: PM, Wiring, Board Design</a:t>
            </a:r>
          </a:p>
          <a:p>
            <a:r>
              <a:rPr lang="en-US" dirty="0"/>
              <a:t>Bruce Robison: Investigator, I2MAP POC</a:t>
            </a:r>
          </a:p>
          <a:p>
            <a:r>
              <a:rPr lang="en-US" dirty="0"/>
              <a:t>Kim </a:t>
            </a:r>
            <a:r>
              <a:rPr lang="en-US" dirty="0" err="1"/>
              <a:t>Reisenbechler</a:t>
            </a:r>
            <a:r>
              <a:rPr lang="en-US" dirty="0"/>
              <a:t>: I2MAP POC, collaborator</a:t>
            </a:r>
          </a:p>
          <a:p>
            <a:r>
              <a:rPr lang="en-US" dirty="0"/>
              <a:t>François </a:t>
            </a:r>
            <a:r>
              <a:rPr lang="en-US" dirty="0" err="1"/>
              <a:t>Cazenave</a:t>
            </a:r>
            <a:r>
              <a:rPr lang="en-US" dirty="0"/>
              <a:t>: Brackets, EMI Enclosures, Chassis Design</a:t>
            </a:r>
          </a:p>
          <a:p>
            <a:r>
              <a:rPr lang="en-US" dirty="0"/>
              <a:t>Hans Thomas: Sphere Housing, Wiring, Board Design</a:t>
            </a:r>
          </a:p>
          <a:p>
            <a:r>
              <a:rPr lang="en-US" dirty="0"/>
              <a:t>Paul McGill: Noise Isolation</a:t>
            </a:r>
          </a:p>
          <a:p>
            <a:r>
              <a:rPr lang="en-US" dirty="0"/>
              <a:t>Chad </a:t>
            </a:r>
            <a:r>
              <a:rPr lang="en-US" dirty="0" err="1"/>
              <a:t>Waluk</a:t>
            </a:r>
            <a:r>
              <a:rPr lang="en-US" dirty="0"/>
              <a:t>: Sonar software, SBC configuration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AFC201-9B27-4645-883C-E086E92AA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AC0AE-AE7B-2D4B-AF10-9B662F7F3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18D14A-4843-954B-B0A0-10DB86C69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7371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335443A-7AE9-C143-8767-81D817E95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1A49A83-1089-134D-82E8-1CE2A87F7B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42E2F-0C1D-9244-A1ED-4378DC87A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E32ED-4E3B-A146-B820-7DEB5B95C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785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A85CABF-215C-1C4C-A08A-3B7C6AD195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Slides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A66029-EC0A-114B-AD80-A14DCE6CD7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7423A6-514C-D844-940F-CC6F5FBF9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6ED03B-79C4-CB45-BF3A-6749DF95C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643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FED46-103E-7849-8708-2F13E5B6E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SBC </a:t>
            </a:r>
            <a:br>
              <a:rPr lang="en-US" dirty="0"/>
            </a:br>
            <a:r>
              <a:rPr lang="en-US" dirty="0"/>
              <a:t>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BD9779-B081-4448-A8C6-0A961CA3E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Celeron or better x86/x64</a:t>
            </a:r>
          </a:p>
          <a:p>
            <a:r>
              <a:rPr lang="en-US" dirty="0"/>
              <a:t>10-16.8V Input range desired</a:t>
            </a:r>
          </a:p>
          <a:p>
            <a:r>
              <a:rPr lang="en-US" dirty="0"/>
              <a:t>2x Gig-Ethernet &amp; 2 100BT-Ethernet</a:t>
            </a:r>
          </a:p>
          <a:p>
            <a:r>
              <a:rPr lang="en-US" dirty="0"/>
              <a:t>Serial port or dig IO for trigger</a:t>
            </a:r>
          </a:p>
          <a:p>
            <a:r>
              <a:rPr lang="en-US" dirty="0"/>
              <a:t>Runs windows 7 or better</a:t>
            </a:r>
          </a:p>
          <a:p>
            <a:r>
              <a:rPr lang="en-US" dirty="0"/>
              <a:t>HDD SIZE BASED ON REQ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7B3DE0-F873-E843-9523-408C795D488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8E78E-B061-E242-9029-C4F87558F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00600" y="6459789"/>
            <a:ext cx="4648200" cy="365125"/>
          </a:xfrm>
        </p:spPr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1C833-13F7-5246-B483-1FBBC196C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61" y="6459789"/>
            <a:ext cx="1312025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307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C51A9-2372-9345-AD34-BD394A776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2018 Goals (Kelly)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7A4598-9A03-4541-8C73-5CA50360E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373584B-90AE-0449-8EC9-02F30F1070F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A32C5A-D638-6645-915E-F963709D6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A8311-6A82-0A45-9711-C9D19C072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199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AB163-AA2C-274E-8887-FE60F4F51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Simrad</a:t>
            </a:r>
            <a:r>
              <a:rPr lang="en-US" dirty="0"/>
              <a:t> Mini-WBT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E9FA4B7-8728-A346-9DA8-DD1D8BF70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Compact version of the Wide Band Transceiver (WBT)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 12-16 VDC input, Max 6W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9A0543A-A675-EE42-B52D-A3092346434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29FEF2-138A-5A43-9CB9-DE3576C76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2A858F-F844-A245-A640-08866A12A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2D83E7D-B581-8749-AF14-068245E192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2578" y="1955389"/>
            <a:ext cx="7344647" cy="403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63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ADA0304-F10B-7140-8DEA-A9101CDA0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171" y="3128028"/>
            <a:ext cx="4480560" cy="3036413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FBCFE10D-FA88-4743-A35D-B64AABE07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Transducers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EBE8E67-23CB-CD40-8F7B-26B6662D37B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ES200-7CDK Split</a:t>
            </a:r>
          </a:p>
          <a:p>
            <a:pPr lvl="1"/>
            <a:r>
              <a:rPr lang="en-US" sz="2600" dirty="0"/>
              <a:t>Nominal Frequency: 200-kHz</a:t>
            </a:r>
          </a:p>
          <a:p>
            <a:pPr lvl="1"/>
            <a:r>
              <a:rPr lang="en-US" sz="2600" dirty="0"/>
              <a:t>Frequency Range: 185 to 255 kHz</a:t>
            </a:r>
          </a:p>
          <a:p>
            <a:pPr lvl="1"/>
            <a:r>
              <a:rPr lang="en-US" sz="2600" dirty="0" err="1"/>
              <a:t>Beamwidth</a:t>
            </a:r>
            <a:r>
              <a:rPr lang="en-US" sz="2600" dirty="0"/>
              <a:t>: 7˚</a:t>
            </a:r>
          </a:p>
          <a:p>
            <a:pPr lvl="1"/>
            <a:r>
              <a:rPr lang="en-US" sz="2600" dirty="0"/>
              <a:t>Split Beam</a:t>
            </a:r>
          </a:p>
          <a:p>
            <a:pPr lvl="1"/>
            <a:endParaRPr lang="en-US" sz="26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751B9-002A-8B43-A224-988327CD1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E08AF3-5A83-A64B-9ACE-4C17E4C0C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8D721DC-68A7-F348-9BAA-43F8411FC9E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ES333-7CDK Split</a:t>
            </a:r>
          </a:p>
          <a:p>
            <a:pPr lvl="1"/>
            <a:r>
              <a:rPr lang="en-US" sz="2400" dirty="0"/>
              <a:t>Nominal Frequency: 333-kHz</a:t>
            </a:r>
          </a:p>
          <a:p>
            <a:pPr lvl="1"/>
            <a:r>
              <a:rPr lang="en-US" sz="2400" dirty="0"/>
              <a:t>Frequency Range: 270 to 445 kHz</a:t>
            </a:r>
          </a:p>
          <a:p>
            <a:pPr lvl="1"/>
            <a:r>
              <a:rPr lang="en-US" sz="2400" dirty="0" err="1"/>
              <a:t>Beamwidth</a:t>
            </a:r>
            <a:r>
              <a:rPr lang="en-US" sz="2400" dirty="0"/>
              <a:t>: 7˚</a:t>
            </a:r>
          </a:p>
          <a:p>
            <a:pPr lvl="1"/>
            <a:r>
              <a:rPr lang="en-US" sz="2400" dirty="0"/>
              <a:t>Single Beam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3CB339-E155-7844-88E7-763ADBC6DBBC}"/>
              </a:ext>
            </a:extLst>
          </p:cNvPr>
          <p:cNvSpPr txBox="1"/>
          <p:nvPr/>
        </p:nvSpPr>
        <p:spPr>
          <a:xfrm>
            <a:off x="4054419" y="4326955"/>
            <a:ext cx="92647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rgbClr val="FF0000"/>
                </a:solidFill>
              </a:rPr>
              <a:t>Science reason?</a:t>
            </a:r>
          </a:p>
        </p:txBody>
      </p:sp>
    </p:spTree>
    <p:extLst>
      <p:ext uri="{BB962C8B-B14F-4D97-AF65-F5344CB8AC3E}">
        <p14:creationId xmlns:p14="http://schemas.microsoft.com/office/powerpoint/2010/main" val="3613891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E288A-FC5E-CE40-B707-765DAA553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Previous Integrations (Chad/Paul?)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7F9BF-BDB6-2045-91E9-35BA2BF6D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5CD973-BD14-CD4C-B3AB-33359039B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637B8F-5729-1B4C-A609-440B062A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E135D-354D-F740-92FD-82D54CC90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925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3E399-9255-D948-91A9-FC970627F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Requirements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4CCC3B-EB7C-7442-BB65-20E6876AA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00600" y="290145"/>
            <a:ext cx="7139354" cy="6041435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All components must be contained within the I2Map Payload area.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system must facilitate deck configuration and remote start/stop operation.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Time, depth, and position data from the vehicle must be incorporated in the recorded data.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system must survive the depth rating of the overall payload.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Transducers cannot impact the video data.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 forward-oriented transducers’ field of view must overlap with the field of view of the camera from within the focal range of the camera.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I2Map must remain deployable without the acoustic payload and during  development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dirty="0">
                <a:solidFill>
                  <a:srgbClr val="FF0000"/>
                </a:solidFill>
              </a:rPr>
              <a:t>Science Requirements: ping rate/ping power/detail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Cannot impact existing surveys in duration or depth capability.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Conduct continuous data collection.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Cannot impact other acoustic systems, and vice-versa.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Data must be available post-dive.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Data download must occur in time less than a recharge of the vehicle’s batteries.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System needs to deployed without the AUV for tank testing purposes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There must be a dedicated Windows-based processor to operate the software.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E190F7D-8433-EC44-A3B6-01214B98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18B3F3-EA19-C84E-AF9C-B5517AB0A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E6DB2D-8707-8044-A7BC-1B973EB3F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345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19A77-553F-BD4F-8844-BA5C177B1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Derived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236214-3BEF-FA47-BFB2-8854FBACD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0984" y="168812"/>
            <a:ext cx="7526215" cy="6073726"/>
          </a:xfrm>
        </p:spPr>
        <p:txBody>
          <a:bodyPr>
            <a:normAutofit fontScale="3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4000" b="1" dirty="0"/>
              <a:t>System: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sz="43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Depth rated to 1500-m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No obstruction for transducers to 7 degrees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No video obstruction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Transducers mounting must easily be installed/removed.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Neutrally buoyant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Vehicle shall remain in stable flight at existing I2MAP normal through-water speeds (1 knot).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sz="4000" dirty="0"/>
          </a:p>
          <a:p>
            <a:pPr marL="0" indent="0">
              <a:spcBef>
                <a:spcPts val="0"/>
              </a:spcBef>
              <a:buNone/>
            </a:pPr>
            <a:r>
              <a:rPr lang="en-US" sz="4000" b="1" dirty="0"/>
              <a:t>Interface:</a:t>
            </a:r>
          </a:p>
          <a:p>
            <a:pPr marL="0" indent="0">
              <a:spcBef>
                <a:spcPts val="0"/>
              </a:spcBef>
              <a:buNone/>
            </a:pPr>
            <a:endParaRPr lang="en-US" sz="4900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Self-powered (12-17VDC) and </a:t>
            </a:r>
            <a:r>
              <a:rPr lang="en-US" sz="4900" dirty="0" err="1"/>
              <a:t>auv</a:t>
            </a:r>
            <a:r>
              <a:rPr lang="en-US" sz="4900" dirty="0"/>
              <a:t>-host connection (18-36VDC), existing electronics require a clean 12-17VDC input.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Isolated Trigger Input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GPS/Depth/MRU serial data to sonar software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Configuration interface (</a:t>
            </a:r>
            <a:r>
              <a:rPr lang="en-US" sz="4900" dirty="0" err="1"/>
              <a:t>ethernet</a:t>
            </a:r>
            <a:r>
              <a:rPr lang="en-US" sz="4900" dirty="0"/>
              <a:t>/remote desktop)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CPU must accommodate </a:t>
            </a:r>
            <a:r>
              <a:rPr lang="en-US" sz="4900" dirty="0" err="1"/>
              <a:t>simrad</a:t>
            </a:r>
            <a:r>
              <a:rPr lang="en-US" sz="4900" dirty="0"/>
              <a:t> and </a:t>
            </a:r>
            <a:r>
              <a:rPr lang="en-US" sz="4900" dirty="0" err="1"/>
              <a:t>echoview</a:t>
            </a:r>
            <a:r>
              <a:rPr lang="en-US" sz="4900" dirty="0"/>
              <a:t> software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Accommodate data storage at rate 25-GB/hr.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Disciplined time input (</a:t>
            </a:r>
            <a:r>
              <a:rPr lang="en-US" sz="4900" dirty="0" err="1"/>
              <a:t>ntp</a:t>
            </a:r>
            <a:r>
              <a:rPr lang="en-US" sz="4900" dirty="0"/>
              <a:t> or 1-PPS)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Download interface must facilitate a maximum 5-hour download time.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Minimum 6 hour run time.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4900" dirty="0"/>
              <a:t>Must respect normal AUV health monitoring standards.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9BDC8C-049F-F84A-BFC4-AB03BC57D42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CCDF00-B4B1-134A-B510-61B4D313D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MBARI PROJECT 901807 NEXT GEN Dorado </a:t>
            </a:r>
            <a:r>
              <a:rPr lang="en-US" dirty="0" err="1"/>
              <a:t>BioAcoustics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81A9F-A2FD-5546-9BEE-951AD30FB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57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26C03-3F92-B04D-9170-FCD3F6166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Concept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E3713-E4B2-8046-BCD1-79F74B682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MBARI PROJECT 901807 NEXT GEN Dorado BioAcoustics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4AA76F-B379-9140-A47A-FD3C410DF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83348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3967</TotalTime>
  <Words>1381</Words>
  <Application>Microsoft Macintosh PowerPoint</Application>
  <PresentationFormat>Widescreen</PresentationFormat>
  <Paragraphs>241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Courier New</vt:lpstr>
      <vt:lpstr>Retrospect</vt:lpstr>
      <vt:lpstr>Dorado Bioacoustics Concept </vt:lpstr>
      <vt:lpstr>Statement of Problem (Kelly)</vt:lpstr>
      <vt:lpstr>2018 Goals (Kelly)</vt:lpstr>
      <vt:lpstr>Simrad Mini-WBT </vt:lpstr>
      <vt:lpstr>Transducers</vt:lpstr>
      <vt:lpstr>Previous Integrations (Chad/Paul?)</vt:lpstr>
      <vt:lpstr>Functional Requirements</vt:lpstr>
      <vt:lpstr>Derived Requirements</vt:lpstr>
      <vt:lpstr>System Concept</vt:lpstr>
      <vt:lpstr>Forward Mounting Transducers</vt:lpstr>
      <vt:lpstr>PowerPoint Presentation</vt:lpstr>
      <vt:lpstr>Placement of Downward Transducers in AUV</vt:lpstr>
      <vt:lpstr>Downward facing transducer bracket</vt:lpstr>
      <vt:lpstr>Comparison of camera field of view and transducer beams: Low bracket</vt:lpstr>
      <vt:lpstr>Electronics Packaging: The Sphere Solution</vt:lpstr>
      <vt:lpstr>PowerPoint Presentation</vt:lpstr>
      <vt:lpstr>Notional Wiring Concept</vt:lpstr>
      <vt:lpstr>Custom Electronics: Battery Controller</vt:lpstr>
      <vt:lpstr>Preliminary Power Budget</vt:lpstr>
      <vt:lpstr>Software Architecture (Windows SBC)</vt:lpstr>
      <vt:lpstr>Preliminary Cost Estimates</vt:lpstr>
      <vt:lpstr>Risk Elements</vt:lpstr>
      <vt:lpstr>Performance Stack-Up</vt:lpstr>
      <vt:lpstr>Test Plan</vt:lpstr>
      <vt:lpstr>Team</vt:lpstr>
      <vt:lpstr>Questions</vt:lpstr>
      <vt:lpstr>Additional Slides</vt:lpstr>
      <vt:lpstr>SBC  Requirements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BOS R2018A Concept Review</dc:title>
  <dc:creator>Eric Martin</dc:creator>
  <cp:lastModifiedBy>Eric Martin</cp:lastModifiedBy>
  <cp:revision>117</cp:revision>
  <cp:lastPrinted>2018-01-02T18:59:41Z</cp:lastPrinted>
  <dcterms:created xsi:type="dcterms:W3CDTF">2017-11-29T16:49:26Z</dcterms:created>
  <dcterms:modified xsi:type="dcterms:W3CDTF">2018-04-02T18:25:42Z</dcterms:modified>
</cp:coreProperties>
</file>