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85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EF3FE"/>
    <a:srgbClr val="AE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57"/>
    <p:restoredTop sz="94657"/>
  </p:normalViewPr>
  <p:slideViewPr>
    <p:cSldViewPr snapToGrid="0">
      <p:cViewPr>
        <p:scale>
          <a:sx n="105" d="100"/>
          <a:sy n="105" d="100"/>
        </p:scale>
        <p:origin x="2728" y="1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840E7-3A9A-4987-9E13-8DC70C5700CE}" type="datetimeFigureOut">
              <a:rPr lang="en-US" smtClean="0"/>
              <a:t>10/17/18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1CF1F-CE66-4B18-AD20-92E50840F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43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08530" y="129071"/>
            <a:ext cx="8261350" cy="6397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901913: WET WIFI (Kemp/Roman)</a:t>
            </a:r>
            <a:endParaRPr lang="en-US" sz="28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86476" y="3916183"/>
            <a:ext cx="868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39205" y="875472"/>
            <a:ext cx="0" cy="30175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31535" y="756204"/>
            <a:ext cx="7977809" cy="13252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31534" y="1757422"/>
            <a:ext cx="3737789" cy="1600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/>
              <a:t>WiFi does not work underwater. </a:t>
            </a:r>
          </a:p>
          <a:p>
            <a:pPr marL="285750" indent="-285750">
              <a:buFont typeface="Arial" charset="0"/>
              <a:buChar char="•"/>
            </a:pPr>
            <a:endParaRPr lang="en-US" sz="14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Acoustic communication is slow </a:t>
            </a:r>
            <a:r>
              <a:rPr lang="mr-IN" sz="1400" dirty="0" smtClean="0"/>
              <a:t>–</a:t>
            </a:r>
            <a:r>
              <a:rPr lang="en-US" sz="1400" dirty="0" smtClean="0"/>
              <a:t> 100 to 1,000 bits per second.</a:t>
            </a:r>
          </a:p>
          <a:p>
            <a:pPr marL="285750" indent="-285750">
              <a:buFont typeface="Arial" charset="0"/>
              <a:buChar char="•"/>
            </a:pPr>
            <a:endParaRPr lang="en-US" sz="1400" dirty="0"/>
          </a:p>
          <a:p>
            <a:pPr marL="285750" indent="-285750">
              <a:buFont typeface="Arial" charset="0"/>
              <a:buChar char="•"/>
            </a:pPr>
            <a:r>
              <a:rPr lang="en-US" sz="1400" dirty="0"/>
              <a:t>OceanComm Inc is developing a new modem that could change that.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219755" y="4034852"/>
            <a:ext cx="8635469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2019-2021: DEMONSTRATION OF A HIGH-BANDWIDTH LINK BETWEEN AN AUV AND A WAVE-GLIDER</a:t>
            </a:r>
            <a:endParaRPr lang="en-US" sz="14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631535" y="938780"/>
            <a:ext cx="3737789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PROBLEM: SLOW COMMUNICATION WHILE SUBMERGED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71554" y="1626663"/>
            <a:ext cx="2602141" cy="20313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b="1" dirty="0"/>
              <a:t>Purpose</a:t>
            </a:r>
            <a:r>
              <a:rPr lang="en-US" sz="1400" dirty="0"/>
              <a:t>: assess the performance of Ocean Comm’s fast modem in Monterey Bay.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 dirty="0"/>
              <a:t>Outcome</a:t>
            </a:r>
            <a:r>
              <a:rPr lang="en-US" sz="1400" dirty="0"/>
              <a:t>: demonstrated 400 kbps at any depth up to 200m in all testing conditions.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1555" y="938780"/>
            <a:ext cx="3804091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2018: TECH EVALUATION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228" y="2697649"/>
            <a:ext cx="1186797" cy="9270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043" y="1612234"/>
            <a:ext cx="1225169" cy="10058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59628" y="4949619"/>
            <a:ext cx="26416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b="1"/>
              <a:t>Develop 2-way comms software stack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1"/>
              <a:t>Develop rendez-vous conops + requirements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91506" y="4937427"/>
            <a:ext cx="26416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Integrate modems to AUV and Wave-Glider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91505" y="5861124"/>
            <a:ext cx="2641600" cy="55399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At-sea testing</a:t>
            </a:r>
            <a:endParaRPr lang="en-US" sz="1600" b="1"/>
          </a:p>
          <a:p>
            <a:pPr marL="285750" indent="-285750">
              <a:buFont typeface="Arial" charset="0"/>
              <a:buChar char="•"/>
            </a:pPr>
            <a:endParaRPr lang="en-US" sz="1600" b="1"/>
          </a:p>
        </p:txBody>
      </p:sp>
      <p:sp>
        <p:nvSpPr>
          <p:cNvPr id="26" name="TextBox 25"/>
          <p:cNvSpPr txBox="1"/>
          <p:nvPr/>
        </p:nvSpPr>
        <p:spPr>
          <a:xfrm>
            <a:off x="259628" y="4614475"/>
            <a:ext cx="2641600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2019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91505" y="4602283"/>
            <a:ext cx="2641600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2020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91505" y="5525980"/>
            <a:ext cx="2641600" cy="338554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2021</a:t>
            </a:r>
          </a:p>
        </p:txBody>
      </p:sp>
      <p:pic>
        <p:nvPicPr>
          <p:cNvPr id="1026" name="Picture 2" descr="mage result for wave gli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37" y="4485345"/>
            <a:ext cx="787117" cy="52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ge result for AU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524" y="5947579"/>
            <a:ext cx="914143" cy="66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Up-Down Arrow 7"/>
          <p:cNvSpPr/>
          <p:nvPr/>
        </p:nvSpPr>
        <p:spPr>
          <a:xfrm>
            <a:off x="7489697" y="5039638"/>
            <a:ext cx="219797" cy="907941"/>
          </a:xfrm>
          <a:prstGeom prst="upDownArrow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74460" y="5134284"/>
            <a:ext cx="1180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/>
              <a:t>400kbps @ 200m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416613" y="4520140"/>
            <a:ext cx="0" cy="2011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87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19775</TotalTime>
  <Words>114</Words>
  <Application>Microsoft Macintosh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Book Antiqua</vt:lpstr>
      <vt:lpstr>Calibri</vt:lpstr>
      <vt:lpstr>Century Gothic</vt:lpstr>
      <vt:lpstr>Mangal</vt:lpstr>
      <vt:lpstr>Arial</vt:lpstr>
      <vt:lpstr>Apothecary</vt:lpstr>
      <vt:lpstr>901913: WET WIFI (Kemp/Roman)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Persistence at Extreme depths</dc:title>
  <dc:creator>Matt</dc:creator>
  <cp:lastModifiedBy>Matt Kemp</cp:lastModifiedBy>
  <cp:revision>400</cp:revision>
  <cp:lastPrinted>2016-06-14T18:35:58Z</cp:lastPrinted>
  <dcterms:created xsi:type="dcterms:W3CDTF">2006-08-16T00:00:00Z</dcterms:created>
  <dcterms:modified xsi:type="dcterms:W3CDTF">2018-10-17T15:43:34Z</dcterms:modified>
</cp:coreProperties>
</file>