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96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84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45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1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67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4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5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750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49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09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07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0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806D8-ACB9-4DBB-862A-C949F0DD8854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E3BBD-1126-4E27-904F-7F351FD52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264152" y="1468082"/>
            <a:ext cx="6466585" cy="735687"/>
            <a:chOff x="1381468" y="2762935"/>
            <a:chExt cx="1914319" cy="98018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" name="Rectangle 3"/>
            <p:cNvSpPr/>
            <p:nvPr/>
          </p:nvSpPr>
          <p:spPr>
            <a:xfrm>
              <a:off x="1381468" y="2762935"/>
              <a:ext cx="1914319" cy="980184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86305" y="2841876"/>
              <a:ext cx="1663101" cy="8611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91603 Video TAG</a:t>
              </a:r>
            </a:p>
            <a:p>
              <a:pPr algn="ctr"/>
              <a:r>
                <a:rPr lang="en-US" sz="1200" dirty="0" smtClean="0"/>
                <a:t>Acquisition to archival planning, science requirements, video data policy, UHD/4K planning, storage planning</a:t>
              </a:r>
              <a:endParaRPr lang="en-US" sz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540283" y="3842891"/>
            <a:ext cx="4190453" cy="980184"/>
            <a:chOff x="1381468" y="2762935"/>
            <a:chExt cx="1914319" cy="98018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" name="Rectangle 7"/>
            <p:cNvSpPr/>
            <p:nvPr/>
          </p:nvSpPr>
          <p:spPr>
            <a:xfrm>
              <a:off x="1381468" y="2762935"/>
              <a:ext cx="1914319" cy="980184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29051" y="2841876"/>
              <a:ext cx="176706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500055</a:t>
              </a:r>
            </a:p>
            <a:p>
              <a:pPr algn="ctr"/>
              <a:r>
                <a:rPr lang="en-US" sz="1200" dirty="0" smtClean="0"/>
                <a:t>Video file capture, annotation, archival and retrieval</a:t>
              </a:r>
            </a:p>
            <a:p>
              <a:pPr algn="ctr"/>
              <a:r>
                <a:rPr lang="en-US" sz="1200" dirty="0" smtClean="0"/>
                <a:t>VARS, M3/RS, Deep Sea Guide</a:t>
              </a:r>
              <a:endParaRPr lang="en-US" sz="1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816418" y="2540364"/>
            <a:ext cx="1914319" cy="980184"/>
            <a:chOff x="1381468" y="2762935"/>
            <a:chExt cx="1914319" cy="98018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 10"/>
            <p:cNvSpPr/>
            <p:nvPr/>
          </p:nvSpPr>
          <p:spPr>
            <a:xfrm>
              <a:off x="1381468" y="2762935"/>
              <a:ext cx="1914319" cy="980184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46155" y="2841876"/>
              <a:ext cx="176959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9xxxxx</a:t>
              </a:r>
            </a:p>
            <a:p>
              <a:pPr algn="ctr"/>
              <a:r>
                <a:rPr lang="en-US" sz="1200" dirty="0" smtClean="0"/>
                <a:t>Machine learning based video processing tools</a:t>
              </a:r>
              <a:endParaRPr lang="en-US" sz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64153" y="3842891"/>
            <a:ext cx="1914319" cy="980184"/>
            <a:chOff x="1381468" y="2762935"/>
            <a:chExt cx="1914319" cy="98018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1381468" y="2762935"/>
              <a:ext cx="1914319" cy="980184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25097" y="2841876"/>
              <a:ext cx="1690654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901900</a:t>
              </a:r>
            </a:p>
            <a:p>
              <a:pPr algn="ctr"/>
              <a:r>
                <a:rPr lang="en-US" sz="1200" dirty="0" smtClean="0"/>
                <a:t>ROV video</a:t>
              </a:r>
            </a:p>
            <a:p>
              <a:pPr algn="ctr"/>
              <a:r>
                <a:rPr lang="en-US" sz="1200" dirty="0" smtClean="0"/>
                <a:t>ROV camera selection &amp; integration</a:t>
              </a:r>
              <a:endParaRPr lang="en-US" sz="1200" dirty="0"/>
            </a:p>
          </p:txBody>
        </p:sp>
      </p:grpSp>
      <p:sp>
        <p:nvSpPr>
          <p:cNvPr id="16" name="Down Arrow 15"/>
          <p:cNvSpPr/>
          <p:nvPr/>
        </p:nvSpPr>
        <p:spPr>
          <a:xfrm rot="16200000">
            <a:off x="3178472" y="4197029"/>
            <a:ext cx="361811" cy="256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10800000">
            <a:off x="5969916" y="3538640"/>
            <a:ext cx="361811" cy="256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7055355" y="3556226"/>
            <a:ext cx="361811" cy="256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6592671" y="2242506"/>
            <a:ext cx="361811" cy="256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4668485" y="2291480"/>
            <a:ext cx="361811" cy="1503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2097420" y="2278596"/>
            <a:ext cx="361811" cy="1503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52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8</cp:revision>
  <cp:lastPrinted>2018-08-28T23:49:52Z</cp:lastPrinted>
  <dcterms:created xsi:type="dcterms:W3CDTF">2018-08-28T22:49:35Z</dcterms:created>
  <dcterms:modified xsi:type="dcterms:W3CDTF">2018-08-29T00:18:14Z</dcterms:modified>
</cp:coreProperties>
</file>