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58" r:id="rId4"/>
    <p:sldId id="259" r:id="rId5"/>
  </p:sldIdLst>
  <p:sldSz cx="32918400" cy="2194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94"/>
  </p:normalViewPr>
  <p:slideViewPr>
    <p:cSldViewPr snapToGrid="0">
      <p:cViewPr varScale="1">
        <p:scale>
          <a:sx n="37" d="100"/>
          <a:sy n="37" d="100"/>
        </p:scale>
        <p:origin x="164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19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39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503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02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808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069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82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16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7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0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FB110-AB43-1A4F-8EAE-73F1E26F9E86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DA694-8759-8441-83D8-0AAF28F686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33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205F9A-EFF2-2EE2-05D9-F0C0D385A555}"/>
              </a:ext>
            </a:extLst>
          </p:cNvPr>
          <p:cNvSpPr txBox="1"/>
          <p:nvPr/>
        </p:nvSpPr>
        <p:spPr>
          <a:xfrm>
            <a:off x="15088376" y="527539"/>
            <a:ext cx="2741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Upper Panel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7418C-357D-B44F-5F64-CA0D36FBF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158" y="2788627"/>
            <a:ext cx="7734300" cy="5676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071CDB-D971-70B5-FD4D-A0D3ABB0F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158" y="10641624"/>
            <a:ext cx="7734300" cy="5676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94FCE6-312D-FC79-0A74-5C0769CD4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7535" y="2788627"/>
            <a:ext cx="1398465" cy="33081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048077-227A-8A76-1317-205675EAD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7534" y="10641624"/>
            <a:ext cx="1398465" cy="33081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4766B99-66F5-7E50-7436-D70CA44DF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08377" y="2788627"/>
            <a:ext cx="7734299" cy="6075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5B52FF-9AC2-9B61-0714-816F64393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4227" y="10243245"/>
            <a:ext cx="7734298" cy="60752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925BB3-A6F6-062D-FC8B-8BC586E39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3769" y="3963992"/>
            <a:ext cx="3465146" cy="33261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439CECE-BFCC-299E-441F-2D61A24B67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5028" y="11421718"/>
            <a:ext cx="3368835" cy="323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354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15BE23-C74F-A60F-CFD3-4CFEDEA50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1425" y="4373440"/>
            <a:ext cx="4468495" cy="2559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E3BAF9-C014-F6CD-43EE-A178ADF41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0336" y="4373440"/>
            <a:ext cx="4468495" cy="2559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3F65D0A-81D8-751C-62CC-81D99BEC2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617" y="3273912"/>
            <a:ext cx="5538806" cy="46525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B32212-D64C-933F-C9AF-7F4C86684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9200" y="4414715"/>
            <a:ext cx="2106312" cy="21267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8DF79D-7708-B39C-56BE-474AB7CCE8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1357" y="7697178"/>
            <a:ext cx="4500786" cy="232605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903BE35-6300-B361-61B0-0E5EDE9FCB78}"/>
              </a:ext>
            </a:extLst>
          </p:cNvPr>
          <p:cNvSpPr txBox="1"/>
          <p:nvPr/>
        </p:nvSpPr>
        <p:spPr>
          <a:xfrm>
            <a:off x="13717552" y="562708"/>
            <a:ext cx="2459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Deck Panel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83A9C6-229B-3F73-4E4C-F7FB933A54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2260" y="13634184"/>
            <a:ext cx="2238076" cy="38666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E75153C-04D2-6F97-384D-9C2BCC161B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8228" y="8711589"/>
            <a:ext cx="2696195" cy="33535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180AE31-9230-5CDC-0824-738325A702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5307" y="4514117"/>
            <a:ext cx="3465146" cy="332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2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8E58D1-A2BB-5C96-B7EC-92C7871CF2B2}"/>
              </a:ext>
            </a:extLst>
          </p:cNvPr>
          <p:cNvSpPr txBox="1"/>
          <p:nvPr/>
        </p:nvSpPr>
        <p:spPr>
          <a:xfrm>
            <a:off x="15088376" y="527539"/>
            <a:ext cx="28995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Internal Rack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E88C8F-751E-B70D-8153-D3DF1CA76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3779952" y="10023232"/>
            <a:ext cx="2970274" cy="42969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CE29EB-9C33-63CB-ED27-33D3380C8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3262" y="11720147"/>
            <a:ext cx="3352800" cy="3429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EAA4BA-6E29-AEDE-4859-E19682F85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13262" y="5706208"/>
            <a:ext cx="3352800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742120-4E55-619E-3499-610345D02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6851221" y="8279365"/>
            <a:ext cx="5363796" cy="37168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5CDCDA-BFE7-66DF-6BFD-78026B09DA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13034378" y="1460989"/>
            <a:ext cx="1665654" cy="44342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9B118CC-C8E6-3DE4-4967-B783C59CE7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885669">
            <a:off x="9908353" y="14650664"/>
            <a:ext cx="5405045" cy="570302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FFC89B-3675-7CD1-681A-2D7319F91E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9137425" y="13330600"/>
            <a:ext cx="6946900" cy="2844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0E3894-09DA-69A9-4345-4C38CF3959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05139" y="5572707"/>
            <a:ext cx="4559996" cy="281646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DBCFE0-4223-1355-3AF0-8031B189FE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174095" y="9135208"/>
            <a:ext cx="4889896" cy="28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90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A3CD04-6104-25F8-6562-4840B466F2AD}"/>
              </a:ext>
            </a:extLst>
          </p:cNvPr>
          <p:cNvSpPr txBox="1"/>
          <p:nvPr/>
        </p:nvSpPr>
        <p:spPr>
          <a:xfrm>
            <a:off x="15088376" y="527539"/>
            <a:ext cx="56232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Radar and Antenna Tripod</a:t>
            </a:r>
          </a:p>
        </p:txBody>
      </p:sp>
    </p:spTree>
    <p:extLst>
      <p:ext uri="{BB962C8B-B14F-4D97-AF65-F5344CB8AC3E}">
        <p14:creationId xmlns:p14="http://schemas.microsoft.com/office/powerpoint/2010/main" val="3164899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4203</TotalTime>
  <Words>10</Words>
  <Application>Microsoft Macintosh PowerPoint</Application>
  <PresentationFormat>Custom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Bill Kirkwood</cp:lastModifiedBy>
  <cp:revision>18</cp:revision>
  <dcterms:created xsi:type="dcterms:W3CDTF">2023-02-03T22:06:11Z</dcterms:created>
  <dcterms:modified xsi:type="dcterms:W3CDTF">2023-02-07T20:00:37Z</dcterms:modified>
</cp:coreProperties>
</file>