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01" r:id="rId5"/>
    <p:sldMasterId id="2147483702" r:id="rId6"/>
    <p:sldMasterId id="2147483703" r:id="rId7"/>
    <p:sldMasterId id="2147483704"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Lst>
  <p:sldSz cy="5143500" cx="9144000"/>
  <p:notesSz cx="6985000" cy="9271000"/>
  <p:embeddedFontLst>
    <p:embeddedFont>
      <p:font typeface="Helvetica Neue"/>
      <p:regular r:id="rId78"/>
      <p:bold r:id="rId79"/>
      <p:italic r:id="rId80"/>
      <p:boldItalic r:id="rId81"/>
    </p:embeddedFont>
    <p:embeddedFont>
      <p:font typeface="Helvetica Neue Light"/>
      <p:regular r:id="rId82"/>
      <p:bold r:id="rId83"/>
      <p:italic r:id="rId84"/>
      <p:boldItalic r:id="rId85"/>
    </p:embeddedFont>
    <p:embeddedFont>
      <p:font typeface="Gill Sans"/>
      <p:regular r:id="rId86"/>
      <p:bold r:id="rId8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sldGuideLst>
    </p:ext>
    <p:ext uri="{2D200454-40CA-4A62-9FC3-DE9A4176ACB9}">
      <p15:notesGuideLst>
        <p15:guide id="1" orient="horz" pos="2189">
          <p15:clr>
            <a:srgbClr val="000000"/>
          </p15:clr>
        </p15:guide>
        <p15:guide id="2" pos="2200">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EC86C50-9296-4303-96DE-F6583F0883C2}">
  <a:tblStyle styleId="{AEC86C50-9296-4303-96DE-F6583F0883C2}"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85175AF9-5F75-43B2-9801-327B6ADA08E7}"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notesViewPr>
    <p:cSldViewPr snapToGrid="0">
      <p:cViewPr varScale="1">
        <p:scale>
          <a:sx n="100" d="100"/>
          <a:sy n="100" d="100"/>
        </p:scale>
        <p:origin x="0" y="0"/>
      </p:cViewPr>
      <p:guideLst>
        <p:guide pos="2189" orient="horz"/>
        <p:guide pos="220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84" Type="http://schemas.openxmlformats.org/officeDocument/2006/relationships/font" Target="fonts/HelveticaNeueLight-italic.fntdata"/><Relationship Id="rId83" Type="http://schemas.openxmlformats.org/officeDocument/2006/relationships/font" Target="fonts/HelveticaNeueLight-bold.fntdata"/><Relationship Id="rId42" Type="http://schemas.openxmlformats.org/officeDocument/2006/relationships/slide" Target="slides/slide33.xml"/><Relationship Id="rId86" Type="http://schemas.openxmlformats.org/officeDocument/2006/relationships/font" Target="fonts/GillSans-regular.fntdata"/><Relationship Id="rId41" Type="http://schemas.openxmlformats.org/officeDocument/2006/relationships/slide" Target="slides/slide32.xml"/><Relationship Id="rId85" Type="http://schemas.openxmlformats.org/officeDocument/2006/relationships/font" Target="fonts/HelveticaNeueLight-boldItalic.fntdata"/><Relationship Id="rId44" Type="http://schemas.openxmlformats.org/officeDocument/2006/relationships/slide" Target="slides/slide35.xml"/><Relationship Id="rId43" Type="http://schemas.openxmlformats.org/officeDocument/2006/relationships/slide" Target="slides/slide34.xml"/><Relationship Id="rId87" Type="http://schemas.openxmlformats.org/officeDocument/2006/relationships/font" Target="fonts/GillSans-bold.fntdata"/><Relationship Id="rId46" Type="http://schemas.openxmlformats.org/officeDocument/2006/relationships/slide" Target="slides/slide37.xml"/><Relationship Id="rId45" Type="http://schemas.openxmlformats.org/officeDocument/2006/relationships/slide" Target="slides/slide36.xml"/><Relationship Id="rId80" Type="http://schemas.openxmlformats.org/officeDocument/2006/relationships/font" Target="fonts/HelveticaNeue-italic.fntdata"/><Relationship Id="rId82" Type="http://schemas.openxmlformats.org/officeDocument/2006/relationships/font" Target="fonts/HelveticaNeueLight-regular.fntdata"/><Relationship Id="rId81" Type="http://schemas.openxmlformats.org/officeDocument/2006/relationships/font" Target="fonts/HelveticaNeue-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64.xml"/><Relationship Id="rId72" Type="http://schemas.openxmlformats.org/officeDocument/2006/relationships/slide" Target="slides/slide63.xml"/><Relationship Id="rId31" Type="http://schemas.openxmlformats.org/officeDocument/2006/relationships/slide" Target="slides/slide22.xml"/><Relationship Id="rId75" Type="http://schemas.openxmlformats.org/officeDocument/2006/relationships/slide" Target="slides/slide66.xml"/><Relationship Id="rId30" Type="http://schemas.openxmlformats.org/officeDocument/2006/relationships/slide" Target="slides/slide21.xml"/><Relationship Id="rId74" Type="http://schemas.openxmlformats.org/officeDocument/2006/relationships/slide" Target="slides/slide65.xml"/><Relationship Id="rId33" Type="http://schemas.openxmlformats.org/officeDocument/2006/relationships/slide" Target="slides/slide24.xml"/><Relationship Id="rId77" Type="http://schemas.openxmlformats.org/officeDocument/2006/relationships/slide" Target="slides/slide68.xml"/><Relationship Id="rId32" Type="http://schemas.openxmlformats.org/officeDocument/2006/relationships/slide" Target="slides/slide23.xml"/><Relationship Id="rId76" Type="http://schemas.openxmlformats.org/officeDocument/2006/relationships/slide" Target="slides/slide67.xml"/><Relationship Id="rId35" Type="http://schemas.openxmlformats.org/officeDocument/2006/relationships/slide" Target="slides/slide26.xml"/><Relationship Id="rId79" Type="http://schemas.openxmlformats.org/officeDocument/2006/relationships/font" Target="fonts/HelveticaNeue-bold.fntdata"/><Relationship Id="rId34" Type="http://schemas.openxmlformats.org/officeDocument/2006/relationships/slide" Target="slides/slide25.xml"/><Relationship Id="rId78" Type="http://schemas.openxmlformats.org/officeDocument/2006/relationships/font" Target="fonts/HelveticaNeue-regular.fntdata"/><Relationship Id="rId71" Type="http://schemas.openxmlformats.org/officeDocument/2006/relationships/slide" Target="slides/slide62.xml"/><Relationship Id="rId70" Type="http://schemas.openxmlformats.org/officeDocument/2006/relationships/slide" Target="slides/slide61.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68" Type="http://schemas.openxmlformats.org/officeDocument/2006/relationships/slide" Target="slides/slide59.xml"/><Relationship Id="rId23" Type="http://schemas.openxmlformats.org/officeDocument/2006/relationships/slide" Target="slides/slide14.xml"/><Relationship Id="rId67" Type="http://schemas.openxmlformats.org/officeDocument/2006/relationships/slide" Target="slides/slide58.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slide" Target="slides/slide60.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25775" cy="463550"/>
          </a:xfrm>
          <a:prstGeom prst="rect">
            <a:avLst/>
          </a:prstGeom>
          <a:noFill/>
          <a:ln>
            <a:noFill/>
          </a:ln>
        </p:spPr>
        <p:txBody>
          <a:bodyPr anchorCtr="0" anchor="t" bIns="46525" lIns="93075" spcFirstLastPara="1" rIns="93075" wrap="square" tIns="4652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959225" y="0"/>
            <a:ext cx="3025775" cy="463550"/>
          </a:xfrm>
          <a:prstGeom prst="rect">
            <a:avLst/>
          </a:prstGeom>
          <a:noFill/>
          <a:ln>
            <a:noFill/>
          </a:ln>
        </p:spPr>
        <p:txBody>
          <a:bodyPr anchorCtr="0" anchor="t" bIns="46525" lIns="93075" spcFirstLastPara="1" rIns="93075" wrap="square" tIns="46525">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931863" y="4403725"/>
            <a:ext cx="5121275" cy="4171950"/>
          </a:xfrm>
          <a:prstGeom prst="rect">
            <a:avLst/>
          </a:prstGeom>
          <a:noFill/>
          <a:ln>
            <a:noFill/>
          </a:ln>
        </p:spPr>
        <p:txBody>
          <a:bodyPr anchorCtr="0" anchor="t" bIns="46525" lIns="93075" spcFirstLastPara="1" rIns="93075" wrap="square" tIns="46525">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07450"/>
            <a:ext cx="3025775" cy="463550"/>
          </a:xfrm>
          <a:prstGeom prst="rect">
            <a:avLst/>
          </a:prstGeom>
          <a:noFill/>
          <a:ln>
            <a:noFill/>
          </a:ln>
        </p:spPr>
        <p:txBody>
          <a:bodyPr anchorCtr="0" anchor="b" bIns="46525" lIns="93075" spcFirstLastPara="1" rIns="93075" wrap="square" tIns="4652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959225" y="8807450"/>
            <a:ext cx="3025775" cy="463550"/>
          </a:xfrm>
          <a:prstGeom prst="rect">
            <a:avLst/>
          </a:prstGeom>
          <a:noFill/>
          <a:ln>
            <a:noFill/>
          </a:ln>
        </p:spPr>
        <p:txBody>
          <a:bodyPr anchorCtr="0" anchor="b" bIns="46525" lIns="93075" spcFirstLastPara="1" rIns="93075" wrap="square" tIns="465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notes"/>
          <p:cNvSpPr/>
          <p:nvPr>
            <p:ph idx="2" type="sldImg"/>
          </p:nvPr>
        </p:nvSpPr>
        <p:spPr>
          <a:xfrm>
            <a:off x="388372" y="695325"/>
            <a:ext cx="62088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1" name="Google Shape;271;p1: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5: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47" name="Google Shape;347;p5: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55: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4" name="Google Shape;354;p55: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355" name="Google Shape;355;p55: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4: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3" name="Google Shape;363;p44: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62f8c2c34e_6_0:notes"/>
          <p:cNvSpPr txBox="1"/>
          <p:nvPr>
            <p:ph idx="1" type="body"/>
          </p:nvPr>
        </p:nvSpPr>
        <p:spPr>
          <a:xfrm>
            <a:off x="931333" y="4403725"/>
            <a:ext cx="5122200" cy="41718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71" name="Google Shape;371;g62f8c2c34e_6_0:notes"/>
          <p:cNvSpPr/>
          <p:nvPr>
            <p:ph idx="2" type="sldImg"/>
          </p:nvPr>
        </p:nvSpPr>
        <p:spPr>
          <a:xfrm>
            <a:off x="1164167" y="695325"/>
            <a:ext cx="4656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6: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1" name="Google Shape;381;p6: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382" name="Google Shape;382;p6: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7: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0" name="Google Shape;390;p7: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391" name="Google Shape;391;p7: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0:notes"/>
          <p:cNvSpPr txBox="1"/>
          <p:nvPr>
            <p:ph idx="1" type="body"/>
          </p:nvPr>
        </p:nvSpPr>
        <p:spPr>
          <a:xfrm>
            <a:off x="931863" y="4403725"/>
            <a:ext cx="5121275" cy="417195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1-2 hour range Lipo, 4+ Li-ion</a:t>
            </a:r>
            <a:endParaRPr/>
          </a:p>
        </p:txBody>
      </p:sp>
      <p:sp>
        <p:nvSpPr>
          <p:cNvPr id="399" name="Google Shape;399;p10: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1: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7" name="Google Shape;407;p11: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08" name="Google Shape;408;p11: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8:notes"/>
          <p:cNvSpPr/>
          <p:nvPr>
            <p:ph idx="2" type="sldImg"/>
          </p:nvPr>
        </p:nvSpPr>
        <p:spPr>
          <a:xfrm>
            <a:off x="402150" y="695325"/>
            <a:ext cx="61809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5" name="Google Shape;415;p8: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16" name="Google Shape;416;p8: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5: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2" name="Google Shape;422;p15: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Mention forum presence</a:t>
            </a:r>
            <a:endParaRPr/>
          </a:p>
        </p:txBody>
      </p:sp>
      <p:sp>
        <p:nvSpPr>
          <p:cNvPr id="423" name="Google Shape;423;p15: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rPr lang="en-US"/>
              <a:t>Ben</a:t>
            </a:r>
            <a:endParaRPr/>
          </a:p>
        </p:txBody>
      </p:sp>
      <p:sp>
        <p:nvSpPr>
          <p:cNvPr id="277" name="Google Shape;277;p2: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3: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2" name="Google Shape;432;p13: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Telemetry data can be passed to external devices.</a:t>
            </a:r>
            <a:endParaRPr/>
          </a:p>
        </p:txBody>
      </p:sp>
      <p:sp>
        <p:nvSpPr>
          <p:cNvPr id="433" name="Google Shape;433;p13: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2: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2" name="Google Shape;442;p12: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43" name="Google Shape;443;p12: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4: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0" name="Google Shape;450;p14: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51" name="Google Shape;451;p14: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64b91a84bc_2_19: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64b91a84bc_2_19:notes"/>
          <p:cNvSpPr txBox="1"/>
          <p:nvPr>
            <p:ph idx="1" type="body"/>
          </p:nvPr>
        </p:nvSpPr>
        <p:spPr>
          <a:xfrm>
            <a:off x="931863" y="4403725"/>
            <a:ext cx="5121300" cy="41721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rPr lang="en-US"/>
              <a:t>Audible notifications</a:t>
            </a:r>
            <a:endParaRPr/>
          </a:p>
        </p:txBody>
      </p:sp>
      <p:sp>
        <p:nvSpPr>
          <p:cNvPr id="459" name="Google Shape;459;g64b91a84bc_2_19:notes"/>
          <p:cNvSpPr txBox="1"/>
          <p:nvPr>
            <p:ph idx="12" type="sldNum"/>
          </p:nvPr>
        </p:nvSpPr>
        <p:spPr>
          <a:xfrm>
            <a:off x="3959225" y="8807450"/>
            <a:ext cx="3025800" cy="463500"/>
          </a:xfrm>
          <a:prstGeom prst="rect">
            <a:avLst/>
          </a:prstGeom>
        </p:spPr>
        <p:txBody>
          <a:bodyPr anchorCtr="0" anchor="b" bIns="46525" lIns="93075" spcFirstLastPara="1" rIns="93075" wrap="square" tIns="465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64b91a84bc_2_1: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64b91a84bc_2_1:notes"/>
          <p:cNvSpPr txBox="1"/>
          <p:nvPr>
            <p:ph idx="1" type="body"/>
          </p:nvPr>
        </p:nvSpPr>
        <p:spPr>
          <a:xfrm>
            <a:off x="931863" y="4403725"/>
            <a:ext cx="5121300" cy="41721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468" name="Google Shape;468;g64b91a84bc_2_1:notes"/>
          <p:cNvSpPr txBox="1"/>
          <p:nvPr>
            <p:ph idx="12" type="sldNum"/>
          </p:nvPr>
        </p:nvSpPr>
        <p:spPr>
          <a:xfrm>
            <a:off x="3959225" y="8807450"/>
            <a:ext cx="3025800" cy="463500"/>
          </a:xfrm>
          <a:prstGeom prst="rect">
            <a:avLst/>
          </a:prstGeom>
        </p:spPr>
        <p:txBody>
          <a:bodyPr anchorCtr="0" anchor="b" bIns="46525" lIns="93075" spcFirstLastPara="1" rIns="93075" wrap="square" tIns="4652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6: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76" name="Google Shape;476;p16: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77" name="Google Shape;477;p16: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7: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5" name="Google Shape;485;p17: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86" name="Google Shape;486;p17: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9: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97" name="Google Shape;497;p19: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498" name="Google Shape;498;p19: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8: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06" name="Google Shape;506;p18: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507" name="Google Shape;507;p18: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62f8c2c34e_8_39: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15" name="Google Shape;515;g62f8c2c34e_8_39: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516" name="Google Shape;516;g62f8c2c34e_8_39: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9: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6" name="Google Shape;286;p9: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287" name="Google Shape;287;p9: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3: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523" name="Google Shape;523;p23: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1: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30" name="Google Shape;530;p21: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22: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37" name="Google Shape;537;p22: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538" name="Google Shape;538;p22: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5: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545" name="Google Shape;545;p25: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4: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53" name="Google Shape;553;p24: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26:notes"/>
          <p:cNvSpPr txBox="1"/>
          <p:nvPr>
            <p:ph idx="1" type="body"/>
          </p:nvPr>
        </p:nvSpPr>
        <p:spPr>
          <a:xfrm>
            <a:off x="931863" y="4403725"/>
            <a:ext cx="5121275" cy="417195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Test</a:t>
            </a:r>
            <a:endParaRPr/>
          </a:p>
        </p:txBody>
      </p:sp>
      <p:sp>
        <p:nvSpPr>
          <p:cNvPr id="561" name="Google Shape;561;p26: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64b91a84bc_2_36: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Test</a:t>
            </a:r>
            <a:endParaRPr/>
          </a:p>
        </p:txBody>
      </p:sp>
      <p:sp>
        <p:nvSpPr>
          <p:cNvPr id="568" name="Google Shape;568;g64b91a84bc_2_36: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34: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575" name="Google Shape;575;p34: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64b91a84bc_2_45: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582" name="Google Shape;582;g64b91a84bc_2_45: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32: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9" name="Google Shape;589;p32: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62f8c2c34e_6_76:notes"/>
          <p:cNvSpPr txBox="1"/>
          <p:nvPr>
            <p:ph idx="1" type="body"/>
          </p:nvPr>
        </p:nvSpPr>
        <p:spPr>
          <a:xfrm>
            <a:off x="931333" y="4403725"/>
            <a:ext cx="5122200" cy="41718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00" name="Google Shape;300;g62f8c2c34e_6_76:notes"/>
          <p:cNvSpPr/>
          <p:nvPr>
            <p:ph idx="2" type="sldImg"/>
          </p:nvPr>
        </p:nvSpPr>
        <p:spPr>
          <a:xfrm>
            <a:off x="1164167" y="695325"/>
            <a:ext cx="4656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30: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6" name="Google Shape;596;p30: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29: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03" name="Google Shape;603;p29: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27: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610" name="Google Shape;610;p27: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8:notes"/>
          <p:cNvSpPr txBox="1"/>
          <p:nvPr>
            <p:ph idx="1" type="body"/>
          </p:nvPr>
        </p:nvSpPr>
        <p:spPr>
          <a:xfrm>
            <a:off x="931863" y="4403725"/>
            <a:ext cx="5121275" cy="417195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618" name="Google Shape;618;p28: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31: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625" name="Google Shape;625;p31: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46: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32" name="Google Shape;632;p46: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Topic for discussion</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48: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42" name="Google Shape;642;p48: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643" name="Google Shape;643;p48: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45: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51" name="Google Shape;651;p45: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652" name="Google Shape;652;p45: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36: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Choose Open Source where appropriate, to control cost, improve expandability. ArduPilot is open source, lots of community support, frequent improvements.. MAVLink is open source “standard” protocol. In future we could add our own custom applications to flight code.</a:t>
            </a:r>
            <a:endParaRPr/>
          </a:p>
        </p:txBody>
      </p:sp>
      <p:sp>
        <p:nvSpPr>
          <p:cNvPr id="659" name="Google Shape;659;p36: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50: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Not clear that mapping tools DroneDeploy and Pix4D are useful over the ocean, will assess further</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681" name="Google Shape;681;p50: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62f8c2c34e_8_7: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62f8c2c34e_8_7:notes"/>
          <p:cNvSpPr txBox="1"/>
          <p:nvPr>
            <p:ph idx="1" type="body"/>
          </p:nvPr>
        </p:nvSpPr>
        <p:spPr>
          <a:xfrm>
            <a:off x="931863" y="4403725"/>
            <a:ext cx="5121300" cy="41721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10" name="Google Shape;310;g62f8c2c34e_8_7:notes"/>
          <p:cNvSpPr txBox="1"/>
          <p:nvPr>
            <p:ph idx="12" type="sldNum"/>
          </p:nvPr>
        </p:nvSpPr>
        <p:spPr>
          <a:xfrm>
            <a:off x="3959225" y="8807450"/>
            <a:ext cx="3025800" cy="463500"/>
          </a:xfrm>
          <a:prstGeom prst="rect">
            <a:avLst/>
          </a:prstGeom>
        </p:spPr>
        <p:txBody>
          <a:bodyPr anchorCtr="0" anchor="b" bIns="46525" lIns="93075" spcFirstLastPara="1" rIns="93075" wrap="square" tIns="4652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51: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GeoServer - open source geospatial database with web user interface. ElasticSearch augments search capability, e.g. based on mission date, vehicle name, camera serial#, etc. </a:t>
            </a:r>
            <a:endParaRPr/>
          </a:p>
          <a:p>
            <a:pPr indent="0" lvl="0" marL="0" rtl="0" algn="l">
              <a:lnSpc>
                <a:spcPct val="100000"/>
              </a:lnSpc>
              <a:spcBef>
                <a:spcPts val="360"/>
              </a:spcBef>
              <a:spcAft>
                <a:spcPts val="0"/>
              </a:spcAft>
              <a:buSzPts val="1400"/>
              <a:buNone/>
            </a:pPr>
            <a:r>
              <a:rPr lang="en-US"/>
              <a:t>Have developed some processes of this diagram, including image geolocation (using gdal utilities and custom Java application), GeoServer ingest</a:t>
            </a:r>
            <a:endParaRPr/>
          </a:p>
          <a:p>
            <a:pPr indent="0" lvl="0" marL="0" rtl="0" algn="l">
              <a:lnSpc>
                <a:spcPct val="100000"/>
              </a:lnSpc>
              <a:spcBef>
                <a:spcPts val="360"/>
              </a:spcBef>
              <a:spcAft>
                <a:spcPts val="0"/>
              </a:spcAft>
              <a:buSzPts val="1400"/>
              <a:buNone/>
            </a:pPr>
            <a:r>
              <a:t/>
            </a:r>
            <a:endParaRPr/>
          </a:p>
        </p:txBody>
      </p:sp>
      <p:sp>
        <p:nvSpPr>
          <p:cNvPr id="688" name="Google Shape;688;p51: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52: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730" name="Google Shape;730;p52: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39: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0" name="Google Shape;740;p39: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41: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8" name="Google Shape;748;p41: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38: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755" name="Google Shape;755;p38: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40: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62" name="Google Shape;762;p40: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42: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70" name="Google Shape;770;p42: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54: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0" name="Google Shape;780;p54: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781" name="Google Shape;781;p54: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57:notes"/>
          <p:cNvSpPr txBox="1"/>
          <p:nvPr>
            <p:ph idx="1" type="body"/>
          </p:nvPr>
        </p:nvSpPr>
        <p:spPr>
          <a:xfrm>
            <a:off x="698500" y="4403725"/>
            <a:ext cx="5588000" cy="4171950"/>
          </a:xfrm>
          <a:prstGeom prst="rect">
            <a:avLst/>
          </a:prstGeom>
          <a:noFill/>
          <a:ln>
            <a:noFill/>
          </a:ln>
        </p:spPr>
        <p:txBody>
          <a:bodyPr anchorCtr="0" anchor="t" bIns="92850" lIns="92850" spcFirstLastPara="1" rIns="92850" wrap="square" tIns="92850">
            <a:noAutofit/>
          </a:bodyPr>
          <a:lstStyle/>
          <a:p>
            <a:pPr indent="0" lvl="0" marL="0" rtl="0" algn="l">
              <a:lnSpc>
                <a:spcPct val="100000"/>
              </a:lnSpc>
              <a:spcBef>
                <a:spcPts val="0"/>
              </a:spcBef>
              <a:spcAft>
                <a:spcPts val="0"/>
              </a:spcAft>
              <a:buSzPts val="1400"/>
              <a:buNone/>
            </a:pPr>
            <a:r>
              <a:t/>
            </a:r>
            <a:endParaRPr/>
          </a:p>
        </p:txBody>
      </p:sp>
      <p:sp>
        <p:nvSpPr>
          <p:cNvPr id="788" name="Google Shape;788;p57: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58:notes"/>
          <p:cNvSpPr txBox="1"/>
          <p:nvPr>
            <p:ph idx="1" type="body"/>
          </p:nvPr>
        </p:nvSpPr>
        <p:spPr>
          <a:xfrm>
            <a:off x="698500" y="4403725"/>
            <a:ext cx="5588000" cy="4171950"/>
          </a:xfrm>
          <a:prstGeom prst="rect">
            <a:avLst/>
          </a:prstGeom>
          <a:noFill/>
          <a:ln>
            <a:noFill/>
          </a:ln>
        </p:spPr>
        <p:txBody>
          <a:bodyPr anchorCtr="0" anchor="t" bIns="92850" lIns="92850" spcFirstLastPara="1" rIns="92850" wrap="square" tIns="92850">
            <a:noAutofit/>
          </a:bodyPr>
          <a:lstStyle/>
          <a:p>
            <a:pPr indent="0" lvl="0" marL="0" rtl="0" algn="l">
              <a:lnSpc>
                <a:spcPct val="100000"/>
              </a:lnSpc>
              <a:spcBef>
                <a:spcPts val="0"/>
              </a:spcBef>
              <a:spcAft>
                <a:spcPts val="0"/>
              </a:spcAft>
              <a:buSzPts val="1400"/>
              <a:buNone/>
            </a:pPr>
            <a:r>
              <a:t/>
            </a:r>
            <a:endParaRPr/>
          </a:p>
        </p:txBody>
      </p:sp>
      <p:sp>
        <p:nvSpPr>
          <p:cNvPr id="794" name="Google Shape;794;p58: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62f8c2c34e_8_0: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62f8c2c34e_8_0:notes"/>
          <p:cNvSpPr txBox="1"/>
          <p:nvPr>
            <p:ph idx="1" type="body"/>
          </p:nvPr>
        </p:nvSpPr>
        <p:spPr>
          <a:xfrm>
            <a:off x="931863" y="4403725"/>
            <a:ext cx="5121300" cy="41721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18" name="Google Shape;318;g62f8c2c34e_8_0:notes"/>
          <p:cNvSpPr txBox="1"/>
          <p:nvPr>
            <p:ph idx="12" type="sldNum"/>
          </p:nvPr>
        </p:nvSpPr>
        <p:spPr>
          <a:xfrm>
            <a:off x="3959225" y="8807450"/>
            <a:ext cx="3025800" cy="463500"/>
          </a:xfrm>
          <a:prstGeom prst="rect">
            <a:avLst/>
          </a:prstGeom>
        </p:spPr>
        <p:txBody>
          <a:bodyPr anchorCtr="0" anchor="b" bIns="46525" lIns="93075" spcFirstLastPara="1" rIns="93075" wrap="square" tIns="4652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64bef54db2_3_0:notes"/>
          <p:cNvSpPr txBox="1"/>
          <p:nvPr>
            <p:ph idx="1" type="body"/>
          </p:nvPr>
        </p:nvSpPr>
        <p:spPr>
          <a:xfrm>
            <a:off x="931863" y="4403725"/>
            <a:ext cx="5121300" cy="41721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rPr lang="en-US"/>
              <a:t>Ben</a:t>
            </a:r>
            <a:endParaRPr/>
          </a:p>
        </p:txBody>
      </p:sp>
      <p:sp>
        <p:nvSpPr>
          <p:cNvPr id="800" name="Google Shape;800;g64bef54db2_3_0: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59:notes"/>
          <p:cNvSpPr txBox="1"/>
          <p:nvPr>
            <p:ph idx="1" type="body"/>
          </p:nvPr>
        </p:nvSpPr>
        <p:spPr>
          <a:xfrm>
            <a:off x="931863" y="4403725"/>
            <a:ext cx="5121275" cy="417195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809" name="Google Shape;809;p59: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60: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Ask MBNMS collaborators about viable beach launch/landing sites</a:t>
            </a:r>
            <a:endParaRPr/>
          </a:p>
          <a:p>
            <a:pPr indent="0" lvl="0" marL="0" rtl="0" algn="l">
              <a:lnSpc>
                <a:spcPct val="100000"/>
              </a:lnSpc>
              <a:spcBef>
                <a:spcPts val="360"/>
              </a:spcBef>
              <a:spcAft>
                <a:spcPts val="0"/>
              </a:spcAft>
              <a:buSzPts val="1400"/>
              <a:buNone/>
            </a:pPr>
            <a:r>
              <a:t/>
            </a:r>
            <a:endParaRPr/>
          </a:p>
        </p:txBody>
      </p:sp>
      <p:sp>
        <p:nvSpPr>
          <p:cNvPr id="816" name="Google Shape;816;p60: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61:notes"/>
          <p:cNvSpPr txBox="1"/>
          <p:nvPr>
            <p:ph idx="1" type="body"/>
          </p:nvPr>
        </p:nvSpPr>
        <p:spPr>
          <a:xfrm>
            <a:off x="685800" y="4343400"/>
            <a:ext cx="5486400" cy="4114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rPr lang="en-US"/>
              <a:t>Ask MBNMS collaborators about viable beach launch/landing sites</a:t>
            </a:r>
            <a:endParaRPr/>
          </a:p>
          <a:p>
            <a:pPr indent="0" lvl="0" marL="0" rtl="0" algn="l">
              <a:lnSpc>
                <a:spcPct val="100000"/>
              </a:lnSpc>
              <a:spcBef>
                <a:spcPts val="360"/>
              </a:spcBef>
              <a:spcAft>
                <a:spcPts val="0"/>
              </a:spcAft>
              <a:buSzPts val="1400"/>
              <a:buNone/>
            </a:pPr>
            <a:r>
              <a:t/>
            </a:r>
            <a:endParaRPr/>
          </a:p>
        </p:txBody>
      </p:sp>
      <p:sp>
        <p:nvSpPr>
          <p:cNvPr id="822" name="Google Shape;822;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62: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28" name="Google Shape;828;p62: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829" name="Google Shape;829;p62: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62f8c2c34e_8_50:notes"/>
          <p:cNvSpPr txBox="1"/>
          <p:nvPr>
            <p:ph idx="1" type="body"/>
          </p:nvPr>
        </p:nvSpPr>
        <p:spPr>
          <a:xfrm>
            <a:off x="931333" y="4403725"/>
            <a:ext cx="5122200" cy="41718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837" name="Google Shape;837;g62f8c2c34e_8_50:notes"/>
          <p:cNvSpPr/>
          <p:nvPr>
            <p:ph idx="2" type="sldImg"/>
          </p:nvPr>
        </p:nvSpPr>
        <p:spPr>
          <a:xfrm>
            <a:off x="1164167" y="695325"/>
            <a:ext cx="4656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49: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46" name="Google Shape;846;p49: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847" name="Google Shape;847;p49:notes"/>
          <p:cNvSpPr txBox="1"/>
          <p:nvPr>
            <p:ph idx="12" type="sldNum"/>
          </p:nvPr>
        </p:nvSpPr>
        <p:spPr>
          <a:xfrm>
            <a:off x="3959225" y="8807450"/>
            <a:ext cx="3025800" cy="463500"/>
          </a:xfrm>
          <a:prstGeom prst="rect">
            <a:avLst/>
          </a:prstGeom>
          <a:noFill/>
          <a:ln>
            <a:noFill/>
          </a:ln>
        </p:spPr>
        <p:txBody>
          <a:bodyPr anchorCtr="0" anchor="b" bIns="46525" lIns="93075" spcFirstLastPara="1" rIns="93075" wrap="square" tIns="465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53:notes"/>
          <p:cNvSpPr txBox="1"/>
          <p:nvPr>
            <p:ph idx="1" type="body"/>
          </p:nvPr>
        </p:nvSpPr>
        <p:spPr>
          <a:xfrm>
            <a:off x="698500" y="4403725"/>
            <a:ext cx="5588100" cy="41718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857" name="Google Shape;857;p53:notes"/>
          <p:cNvSpPr/>
          <p:nvPr>
            <p:ph idx="2" type="sldImg"/>
          </p:nvPr>
        </p:nvSpPr>
        <p:spPr>
          <a:xfrm>
            <a:off x="388246" y="695325"/>
            <a:ext cx="62091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p37:notes"/>
          <p:cNvSpPr txBox="1"/>
          <p:nvPr>
            <p:ph idx="1" type="body"/>
          </p:nvPr>
        </p:nvSpPr>
        <p:spPr>
          <a:xfrm>
            <a:off x="931863" y="4403725"/>
            <a:ext cx="5121300" cy="4172100"/>
          </a:xfrm>
          <a:prstGeom prst="rect">
            <a:avLst/>
          </a:prstGeom>
          <a:noFill/>
          <a:ln>
            <a:noFill/>
          </a:ln>
        </p:spPr>
        <p:txBody>
          <a:bodyPr anchorCtr="0" anchor="t" bIns="46525" lIns="93075" spcFirstLastPara="1" rIns="93075" wrap="square" tIns="46525">
            <a:noAutofit/>
          </a:bodyPr>
          <a:lstStyle/>
          <a:p>
            <a:pPr indent="0" lvl="0" marL="0" rtl="0" algn="l">
              <a:lnSpc>
                <a:spcPct val="100000"/>
              </a:lnSpc>
              <a:spcBef>
                <a:spcPts val="360"/>
              </a:spcBef>
              <a:spcAft>
                <a:spcPts val="0"/>
              </a:spcAft>
              <a:buSzPts val="1400"/>
              <a:buNone/>
            </a:pPr>
            <a:r>
              <a:t/>
            </a:r>
            <a:endParaRPr/>
          </a:p>
        </p:txBody>
      </p:sp>
      <p:sp>
        <p:nvSpPr>
          <p:cNvPr id="863" name="Google Shape;863;p37: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64b91a84bc_0_0:notes"/>
          <p:cNvSpPr/>
          <p:nvPr>
            <p:ph idx="2" type="sldImg"/>
          </p:nvPr>
        </p:nvSpPr>
        <p:spPr>
          <a:xfrm>
            <a:off x="402167" y="695325"/>
            <a:ext cx="6180600" cy="34767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64b91a84bc_0_0:notes"/>
          <p:cNvSpPr txBox="1"/>
          <p:nvPr>
            <p:ph idx="1" type="body"/>
          </p:nvPr>
        </p:nvSpPr>
        <p:spPr>
          <a:xfrm>
            <a:off x="931863" y="4403725"/>
            <a:ext cx="5121300" cy="41721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26" name="Google Shape;326;g64b91a84bc_0_0:notes"/>
          <p:cNvSpPr txBox="1"/>
          <p:nvPr>
            <p:ph idx="12" type="sldNum"/>
          </p:nvPr>
        </p:nvSpPr>
        <p:spPr>
          <a:xfrm>
            <a:off x="3959225" y="8807450"/>
            <a:ext cx="3025800" cy="463500"/>
          </a:xfrm>
          <a:prstGeom prst="rect">
            <a:avLst/>
          </a:prstGeom>
        </p:spPr>
        <p:txBody>
          <a:bodyPr anchorCtr="0" anchor="b" bIns="46525" lIns="93075" spcFirstLastPara="1" rIns="93075" wrap="square" tIns="4652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64bef54db2_4_0:notes"/>
          <p:cNvSpPr txBox="1"/>
          <p:nvPr>
            <p:ph idx="1" type="body"/>
          </p:nvPr>
        </p:nvSpPr>
        <p:spPr>
          <a:xfrm>
            <a:off x="931333" y="4403725"/>
            <a:ext cx="5122200" cy="41718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33" name="Google Shape;333;g64bef54db2_4_0:notes"/>
          <p:cNvSpPr/>
          <p:nvPr>
            <p:ph idx="2" type="sldImg"/>
          </p:nvPr>
        </p:nvSpPr>
        <p:spPr>
          <a:xfrm>
            <a:off x="1164167" y="695325"/>
            <a:ext cx="4656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62f8c2c34e_8_46:notes"/>
          <p:cNvSpPr txBox="1"/>
          <p:nvPr>
            <p:ph idx="1" type="body"/>
          </p:nvPr>
        </p:nvSpPr>
        <p:spPr>
          <a:xfrm>
            <a:off x="931333" y="4403725"/>
            <a:ext cx="5122200" cy="4171800"/>
          </a:xfrm>
          <a:prstGeom prst="rect">
            <a:avLst/>
          </a:prstGeom>
        </p:spPr>
        <p:txBody>
          <a:bodyPr anchorCtr="0" anchor="t" bIns="46525" lIns="93075" spcFirstLastPara="1" rIns="93075" wrap="square" tIns="46525">
            <a:noAutofit/>
          </a:bodyPr>
          <a:lstStyle/>
          <a:p>
            <a:pPr indent="0" lvl="0" marL="0" rtl="0" algn="l">
              <a:spcBef>
                <a:spcPts val="360"/>
              </a:spcBef>
              <a:spcAft>
                <a:spcPts val="0"/>
              </a:spcAft>
              <a:buNone/>
            </a:pPr>
            <a:r>
              <a:t/>
            </a:r>
            <a:endParaRPr/>
          </a:p>
        </p:txBody>
      </p:sp>
      <p:sp>
        <p:nvSpPr>
          <p:cNvPr id="341" name="Google Shape;341;g62f8c2c34e_8_46:notes"/>
          <p:cNvSpPr/>
          <p:nvPr>
            <p:ph idx="2" type="sldImg"/>
          </p:nvPr>
        </p:nvSpPr>
        <p:spPr>
          <a:xfrm>
            <a:off x="1164167" y="695325"/>
            <a:ext cx="4656600" cy="347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5" name="Google Shape;15;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2"/>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 name="Shape 51"/>
        <p:cNvGrpSpPr/>
        <p:nvPr/>
      </p:nvGrpSpPr>
      <p:grpSpPr>
        <a:xfrm>
          <a:off x="0" y="0"/>
          <a:ext cx="0" cy="0"/>
          <a:chOff x="0" y="0"/>
          <a:chExt cx="0" cy="0"/>
        </a:xfrm>
      </p:grpSpPr>
      <p:sp>
        <p:nvSpPr>
          <p:cNvPr id="52" name="Google Shape;52;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3" name="Google Shape;53;p11"/>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4" name="Shape 54"/>
        <p:cNvGrpSpPr/>
        <p:nvPr/>
      </p:nvGrpSpPr>
      <p:grpSpPr>
        <a:xfrm>
          <a:off x="0" y="0"/>
          <a:ext cx="0" cy="0"/>
          <a:chOff x="0" y="0"/>
          <a:chExt cx="0" cy="0"/>
        </a:xfrm>
      </p:grpSpPr>
      <p:sp>
        <p:nvSpPr>
          <p:cNvPr id="55" name="Google Shape;55;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6" name="Google Shape;56;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7" name="Google Shape;57;p12"/>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3"/>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5"/>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69" name="Google Shape;69;p1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2" name="Shape 72"/>
        <p:cNvGrpSpPr/>
        <p:nvPr/>
      </p:nvGrpSpPr>
      <p:grpSpPr>
        <a:xfrm>
          <a:off x="0" y="0"/>
          <a:ext cx="0" cy="0"/>
          <a:chOff x="0" y="0"/>
          <a:chExt cx="0" cy="0"/>
        </a:xfrm>
      </p:grpSpPr>
      <p:sp>
        <p:nvSpPr>
          <p:cNvPr id="73" name="Google Shape;73;p16"/>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6"/>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75" name="Google Shape;75;p1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8" name="Shape 78"/>
        <p:cNvGrpSpPr/>
        <p:nvPr/>
      </p:nvGrpSpPr>
      <p:grpSpPr>
        <a:xfrm>
          <a:off x="0" y="0"/>
          <a:ext cx="0" cy="0"/>
          <a:chOff x="0" y="0"/>
          <a:chExt cx="0" cy="0"/>
        </a:xfrm>
      </p:grpSpPr>
      <p:sp>
        <p:nvSpPr>
          <p:cNvPr id="79" name="Google Shape;79;p17"/>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7"/>
          <p:cNvSpPr txBox="1"/>
          <p:nvPr>
            <p:ph idx="1" type="body"/>
          </p:nvPr>
        </p:nvSpPr>
        <p:spPr>
          <a:xfrm>
            <a:off x="722313" y="2180035"/>
            <a:ext cx="7772400" cy="11253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81" name="Google Shape;81;p1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4" name="Shape 84"/>
        <p:cNvGrpSpPr/>
        <p:nvPr/>
      </p:nvGrpSpPr>
      <p:grpSpPr>
        <a:xfrm>
          <a:off x="0" y="0"/>
          <a:ext cx="0" cy="0"/>
          <a:chOff x="0" y="0"/>
          <a:chExt cx="0" cy="0"/>
        </a:xfrm>
      </p:grpSpPr>
      <p:sp>
        <p:nvSpPr>
          <p:cNvPr id="85" name="Google Shape;85;p18"/>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8"/>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87" name="Google Shape;87;p18"/>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88" name="Google Shape;88;p18"/>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1" name="Shape 91"/>
        <p:cNvGrpSpPr/>
        <p:nvPr/>
      </p:nvGrpSpPr>
      <p:grpSpPr>
        <a:xfrm>
          <a:off x="0" y="0"/>
          <a:ext cx="0" cy="0"/>
          <a:chOff x="0" y="0"/>
          <a:chExt cx="0" cy="0"/>
        </a:xfrm>
      </p:grpSpPr>
      <p:sp>
        <p:nvSpPr>
          <p:cNvPr id="92" name="Google Shape;92;p1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9"/>
          <p:cNvSpPr txBox="1"/>
          <p:nvPr>
            <p:ph idx="1" type="body"/>
          </p:nvPr>
        </p:nvSpPr>
        <p:spPr>
          <a:xfrm>
            <a:off x="457200" y="1151335"/>
            <a:ext cx="4040100" cy="4800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94" name="Google Shape;94;p19"/>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95" name="Google Shape;95;p19"/>
          <p:cNvSpPr txBox="1"/>
          <p:nvPr>
            <p:ph idx="3" type="body"/>
          </p:nvPr>
        </p:nvSpPr>
        <p:spPr>
          <a:xfrm>
            <a:off x="4645025" y="1151335"/>
            <a:ext cx="4041900" cy="4800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96" name="Google Shape;96;p19"/>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97" name="Google Shape;97;p1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0" name="Shape 100"/>
        <p:cNvGrpSpPr/>
        <p:nvPr/>
      </p:nvGrpSpPr>
      <p:grpSpPr>
        <a:xfrm>
          <a:off x="0" y="0"/>
          <a:ext cx="0" cy="0"/>
          <a:chOff x="0" y="0"/>
          <a:chExt cx="0" cy="0"/>
        </a:xfrm>
      </p:grpSpPr>
      <p:sp>
        <p:nvSpPr>
          <p:cNvPr id="101" name="Google Shape;101;p2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2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 name="Shape 105"/>
        <p:cNvGrpSpPr/>
        <p:nvPr/>
      </p:nvGrpSpPr>
      <p:grpSpPr>
        <a:xfrm>
          <a:off x="0" y="0"/>
          <a:ext cx="0" cy="0"/>
          <a:chOff x="0" y="0"/>
          <a:chExt cx="0" cy="0"/>
        </a:xfrm>
      </p:grpSpPr>
      <p:sp>
        <p:nvSpPr>
          <p:cNvPr id="106" name="Google Shape;106;p21"/>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2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2800"/>
              <a:buNone/>
              <a:defRPr>
                <a:solidFill>
                  <a:schemeClr val="lt1"/>
                </a:solidFi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19" name="Google Shape;19;p3"/>
          <p:cNvSpPr txBox="1"/>
          <p:nvPr>
            <p:ph idx="1" type="body"/>
          </p:nvPr>
        </p:nvSpPr>
        <p:spPr>
          <a:xfrm>
            <a:off x="677863" y="903685"/>
            <a:ext cx="7772400" cy="3680400"/>
          </a:xfrm>
          <a:prstGeom prst="rect">
            <a:avLst/>
          </a:prstGeom>
          <a:noFill/>
          <a:ln>
            <a:noFill/>
          </a:ln>
        </p:spPr>
        <p:txBody>
          <a:bodyPr anchorCtr="0" anchor="t" bIns="45700" lIns="91425" spcFirstLastPara="1" rIns="91425" wrap="square" tIns="45700">
            <a:noAutofit/>
          </a:bodyPr>
          <a:lstStyle>
            <a:lvl1pPr indent="-342900" lvl="0" marL="457200" algn="l">
              <a:lnSpc>
                <a:spcPct val="115000"/>
              </a:lnSpc>
              <a:spcBef>
                <a:spcPts val="360"/>
              </a:spcBef>
              <a:spcAft>
                <a:spcPts val="0"/>
              </a:spcAft>
              <a:buClr>
                <a:schemeClr val="dk1"/>
              </a:buClr>
              <a:buSzPts val="1800"/>
              <a:buChar char="●"/>
              <a:defRPr/>
            </a:lvl1pPr>
            <a:lvl2pPr indent="-342900" lvl="1" marL="914400" algn="l">
              <a:lnSpc>
                <a:spcPct val="115000"/>
              </a:lnSpc>
              <a:spcBef>
                <a:spcPts val="360"/>
              </a:spcBef>
              <a:spcAft>
                <a:spcPts val="0"/>
              </a:spcAft>
              <a:buClr>
                <a:schemeClr val="dk1"/>
              </a:buClr>
              <a:buSzPts val="1800"/>
              <a:buChar char="○"/>
              <a:defRPr/>
            </a:lvl2pPr>
            <a:lvl3pPr indent="-342900" lvl="2" marL="1371600" algn="l">
              <a:lnSpc>
                <a:spcPct val="115000"/>
              </a:lnSpc>
              <a:spcBef>
                <a:spcPts val="360"/>
              </a:spcBef>
              <a:spcAft>
                <a:spcPts val="0"/>
              </a:spcAft>
              <a:buClr>
                <a:schemeClr val="dk1"/>
              </a:buClr>
              <a:buSzPts val="1800"/>
              <a:buChar char="■"/>
              <a:defRPr/>
            </a:lvl3pPr>
            <a:lvl4pPr indent="-342900" lvl="3" marL="1828800" algn="l">
              <a:lnSpc>
                <a:spcPct val="115000"/>
              </a:lnSpc>
              <a:spcBef>
                <a:spcPts val="360"/>
              </a:spcBef>
              <a:spcAft>
                <a:spcPts val="0"/>
              </a:spcAft>
              <a:buClr>
                <a:schemeClr val="dk1"/>
              </a:buClr>
              <a:buSzPts val="1800"/>
              <a:buChar char="●"/>
              <a:defRPr/>
            </a:lvl4pPr>
            <a:lvl5pPr indent="-342900" lvl="4" marL="2286000" algn="l">
              <a:lnSpc>
                <a:spcPct val="115000"/>
              </a:lnSpc>
              <a:spcBef>
                <a:spcPts val="360"/>
              </a:spcBef>
              <a:spcAft>
                <a:spcPts val="0"/>
              </a:spcAft>
              <a:buClr>
                <a:schemeClr val="dk1"/>
              </a:buClr>
              <a:buSzPts val="1800"/>
              <a:buChar char="○"/>
              <a:defRPr/>
            </a:lvl5pPr>
            <a:lvl6pPr indent="-342900" lvl="5" marL="2743200" algn="l">
              <a:lnSpc>
                <a:spcPct val="115000"/>
              </a:lnSpc>
              <a:spcBef>
                <a:spcPts val="360"/>
              </a:spcBef>
              <a:spcAft>
                <a:spcPts val="0"/>
              </a:spcAft>
              <a:buClr>
                <a:schemeClr val="dk1"/>
              </a:buClr>
              <a:buSzPts val="1800"/>
              <a:buChar char="■"/>
              <a:defRPr/>
            </a:lvl6pPr>
            <a:lvl7pPr indent="-342900" lvl="6" marL="3200400" algn="l">
              <a:lnSpc>
                <a:spcPct val="115000"/>
              </a:lnSpc>
              <a:spcBef>
                <a:spcPts val="360"/>
              </a:spcBef>
              <a:spcAft>
                <a:spcPts val="0"/>
              </a:spcAft>
              <a:buClr>
                <a:schemeClr val="dk1"/>
              </a:buClr>
              <a:buSzPts val="1800"/>
              <a:buChar char="●"/>
              <a:defRPr/>
            </a:lvl7pPr>
            <a:lvl8pPr indent="-342900" lvl="7" marL="3657600" algn="l">
              <a:lnSpc>
                <a:spcPct val="115000"/>
              </a:lnSpc>
              <a:spcBef>
                <a:spcPts val="360"/>
              </a:spcBef>
              <a:spcAft>
                <a:spcPts val="0"/>
              </a:spcAft>
              <a:buClr>
                <a:schemeClr val="dk1"/>
              </a:buClr>
              <a:buSzPts val="1800"/>
              <a:buChar char="○"/>
              <a:defRPr/>
            </a:lvl8pPr>
            <a:lvl9pPr indent="-342900" lvl="8" marL="4114800" algn="l">
              <a:lnSpc>
                <a:spcPct val="115000"/>
              </a:lnSpc>
              <a:spcBef>
                <a:spcPts val="360"/>
              </a:spcBef>
              <a:spcAft>
                <a:spcPts val="0"/>
              </a:spcAft>
              <a:buClr>
                <a:schemeClr val="dk1"/>
              </a:buClr>
              <a:buSzPts val="1800"/>
              <a:buChar char="■"/>
              <a:defRPr/>
            </a:lvl9pPr>
          </a:lstStyle>
          <a:p/>
        </p:txBody>
      </p:sp>
      <p:sp>
        <p:nvSpPr>
          <p:cNvPr id="20" name="Google Shape;20;p3"/>
          <p:cNvSpPr txBox="1"/>
          <p:nvPr>
            <p:ph idx="10" type="dt"/>
          </p:nvPr>
        </p:nvSpPr>
        <p:spPr>
          <a:xfrm>
            <a:off x="685800" y="4686300"/>
            <a:ext cx="19050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 name="Google Shape;21;p3"/>
          <p:cNvSpPr txBox="1"/>
          <p:nvPr>
            <p:ph idx="11" type="ftr"/>
          </p:nvPr>
        </p:nvSpPr>
        <p:spPr>
          <a:xfrm>
            <a:off x="3124200" y="4686300"/>
            <a:ext cx="2895600" cy="3429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p3"/>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9" name="Shape 109"/>
        <p:cNvGrpSpPr/>
        <p:nvPr/>
      </p:nvGrpSpPr>
      <p:grpSpPr>
        <a:xfrm>
          <a:off x="0" y="0"/>
          <a:ext cx="0" cy="0"/>
          <a:chOff x="0" y="0"/>
          <a:chExt cx="0" cy="0"/>
        </a:xfrm>
      </p:grpSpPr>
      <p:sp>
        <p:nvSpPr>
          <p:cNvPr id="110" name="Google Shape;110;p22"/>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22"/>
          <p:cNvSpPr txBox="1"/>
          <p:nvPr>
            <p:ph idx="1" type="body"/>
          </p:nvPr>
        </p:nvSpPr>
        <p:spPr>
          <a:xfrm>
            <a:off x="3575050" y="204788"/>
            <a:ext cx="5111700" cy="4389600"/>
          </a:xfrm>
          <a:prstGeom prst="rect">
            <a:avLst/>
          </a:prstGeom>
          <a:noFill/>
          <a:ln>
            <a:noFill/>
          </a:ln>
        </p:spPr>
        <p:txBody>
          <a:bodyPr anchorCtr="0" anchor="t" bIns="45700" lIns="91425" spcFirstLastPara="1" rIns="91425" wrap="square" tIns="45700">
            <a:no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112" name="Google Shape;112;p22"/>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113" name="Google Shape;113;p22"/>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6" name="Shape 116"/>
        <p:cNvGrpSpPr/>
        <p:nvPr/>
      </p:nvGrpSpPr>
      <p:grpSpPr>
        <a:xfrm>
          <a:off x="0" y="0"/>
          <a:ext cx="0" cy="0"/>
          <a:chOff x="0" y="0"/>
          <a:chExt cx="0" cy="0"/>
        </a:xfrm>
      </p:grpSpPr>
      <p:sp>
        <p:nvSpPr>
          <p:cNvPr id="117" name="Google Shape;117;p23"/>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3"/>
          <p:cNvSpPr/>
          <p:nvPr>
            <p:ph idx="2" type="pic"/>
          </p:nvPr>
        </p:nvSpPr>
        <p:spPr>
          <a:xfrm>
            <a:off x="1792288" y="459581"/>
            <a:ext cx="5486400" cy="308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100000"/>
              </a:lnSpc>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19" name="Google Shape;119;p23"/>
          <p:cNvSpPr txBox="1"/>
          <p:nvPr>
            <p:ph idx="1" type="body"/>
          </p:nvPr>
        </p:nvSpPr>
        <p:spPr>
          <a:xfrm>
            <a:off x="1792288" y="4025503"/>
            <a:ext cx="5486400" cy="6036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120" name="Google Shape;120;p2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3" name="Shape 123"/>
        <p:cNvGrpSpPr/>
        <p:nvPr/>
      </p:nvGrpSpPr>
      <p:grpSpPr>
        <a:xfrm>
          <a:off x="0" y="0"/>
          <a:ext cx="0" cy="0"/>
          <a:chOff x="0" y="0"/>
          <a:chExt cx="0" cy="0"/>
        </a:xfrm>
      </p:grpSpPr>
      <p:sp>
        <p:nvSpPr>
          <p:cNvPr id="124" name="Google Shape;124;p2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4"/>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26" name="Google Shape;126;p2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2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9" name="Shape 129"/>
        <p:cNvGrpSpPr/>
        <p:nvPr/>
      </p:nvGrpSpPr>
      <p:grpSpPr>
        <a:xfrm>
          <a:off x="0" y="0"/>
          <a:ext cx="0" cy="0"/>
          <a:chOff x="0" y="0"/>
          <a:chExt cx="0" cy="0"/>
        </a:xfrm>
      </p:grpSpPr>
      <p:sp>
        <p:nvSpPr>
          <p:cNvPr id="130" name="Google Shape;130;p25"/>
          <p:cNvSpPr txBox="1"/>
          <p:nvPr>
            <p:ph type="title"/>
          </p:nvPr>
        </p:nvSpPr>
        <p:spPr>
          <a:xfrm rot="5400000">
            <a:off x="5463750" y="1371628"/>
            <a:ext cx="4388700" cy="20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5"/>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32" name="Google Shape;132;p2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2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type="tx">
  <p:cSld name="TITLE_AND_BODY">
    <p:spTree>
      <p:nvGrpSpPr>
        <p:cNvPr id="141" name="Shape 141"/>
        <p:cNvGrpSpPr/>
        <p:nvPr/>
      </p:nvGrpSpPr>
      <p:grpSpPr>
        <a:xfrm>
          <a:off x="0" y="0"/>
          <a:ext cx="0" cy="0"/>
          <a:chOff x="0" y="0"/>
          <a:chExt cx="0" cy="0"/>
        </a:xfrm>
      </p:grpSpPr>
      <p:sp>
        <p:nvSpPr>
          <p:cNvPr id="142" name="Google Shape;142;p27"/>
          <p:cNvSpPr txBox="1"/>
          <p:nvPr>
            <p:ph type="title"/>
          </p:nvPr>
        </p:nvSpPr>
        <p:spPr>
          <a:xfrm>
            <a:off x="1812726" y="863947"/>
            <a:ext cx="5518500" cy="1741200"/>
          </a:xfrm>
          <a:prstGeom prst="rect">
            <a:avLst/>
          </a:prstGeom>
          <a:noFill/>
          <a:ln>
            <a:noFill/>
          </a:ln>
        </p:spPr>
        <p:txBody>
          <a:bodyPr anchorCtr="0" anchor="b" bIns="26775" lIns="26775" spcFirstLastPara="1" rIns="26775" wrap="square" tIns="26775">
            <a:noAutofit/>
          </a:bodyPr>
          <a:lstStyle>
            <a:lvl1pPr lvl="0" rtl="0" algn="ctr">
              <a:lnSpc>
                <a:spcPct val="100000"/>
              </a:lnSpc>
              <a:spcBef>
                <a:spcPts val="0"/>
              </a:spcBef>
              <a:spcAft>
                <a:spcPts val="0"/>
              </a:spcAft>
              <a:buClr>
                <a:srgbClr val="FFFFFF"/>
              </a:buClr>
              <a:buSzPts val="4200"/>
              <a:buFont typeface="Helvetica Neue Light"/>
              <a:buNone/>
              <a:defRPr sz="4200">
                <a:latin typeface="Helvetica Neue Light"/>
                <a:ea typeface="Helvetica Neue Light"/>
                <a:cs typeface="Helvetica Neue Light"/>
                <a:sym typeface="Helvetica Neue Light"/>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43" name="Google Shape;143;p27"/>
          <p:cNvSpPr txBox="1"/>
          <p:nvPr>
            <p:ph idx="1" type="body"/>
          </p:nvPr>
        </p:nvSpPr>
        <p:spPr>
          <a:xfrm>
            <a:off x="1812726" y="2652117"/>
            <a:ext cx="5518500" cy="596100"/>
          </a:xfrm>
          <a:prstGeom prst="rect">
            <a:avLst/>
          </a:prstGeom>
          <a:noFill/>
          <a:ln>
            <a:noFill/>
          </a:ln>
        </p:spPr>
        <p:txBody>
          <a:bodyPr anchorCtr="0" anchor="t" bIns="26775" lIns="26775" spcFirstLastPara="1" rIns="26775" wrap="square" tIns="26775">
            <a:noAutofit/>
          </a:bodyPr>
          <a:lstStyle>
            <a:lvl1pPr indent="-228600" lvl="0" marL="4572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1pPr>
            <a:lvl2pPr indent="-228600" lvl="1" marL="9144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2pPr>
            <a:lvl3pPr indent="-228600" lvl="2" marL="13716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3pPr>
            <a:lvl4pPr indent="-228600" lvl="3" marL="18288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4pPr>
            <a:lvl5pPr indent="-228600" lvl="4" marL="22860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44" name="Google Shape;144;p27"/>
          <p:cNvSpPr txBox="1"/>
          <p:nvPr>
            <p:ph idx="12" type="sldNum"/>
          </p:nvPr>
        </p:nvSpPr>
        <p:spPr>
          <a:xfrm>
            <a:off x="4475930" y="4882307"/>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showMasterSp="0" type="obj">
  <p:cSld name="OBJECT">
    <p:bg>
      <p:bgPr>
        <a:solidFill>
          <a:srgbClr val="FFFFFF"/>
        </a:solidFill>
      </p:bgPr>
    </p:bg>
    <p:spTree>
      <p:nvGrpSpPr>
        <p:cNvPr id="145" name="Shape 145"/>
        <p:cNvGrpSpPr/>
        <p:nvPr/>
      </p:nvGrpSpPr>
      <p:grpSpPr>
        <a:xfrm>
          <a:off x="0" y="0"/>
          <a:ext cx="0" cy="0"/>
          <a:chOff x="0" y="0"/>
          <a:chExt cx="0" cy="0"/>
        </a:xfrm>
      </p:grpSpPr>
      <p:sp>
        <p:nvSpPr>
          <p:cNvPr id="146" name="Google Shape;146;p28"/>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Helvetica Neue"/>
              <a:buNone/>
              <a:defRPr sz="3300">
                <a:solidFill>
                  <a:srgbClr val="000000"/>
                </a:solidFill>
                <a:latin typeface="Helvetica Neue"/>
                <a:ea typeface="Helvetica Neue"/>
                <a:cs typeface="Helvetica Neue"/>
                <a:sym typeface="Helvetica Neue"/>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47" name="Google Shape;147;p28"/>
          <p:cNvSpPr txBox="1"/>
          <p:nvPr>
            <p:ph idx="1" type="body"/>
          </p:nvPr>
        </p:nvSpPr>
        <p:spPr>
          <a:xfrm>
            <a:off x="1071775" y="1063375"/>
            <a:ext cx="7409700" cy="33945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48" name="Google Shape;148;p28"/>
          <p:cNvSpPr txBox="1"/>
          <p:nvPr>
            <p:ph idx="12" type="sldNum"/>
          </p:nvPr>
        </p:nvSpPr>
        <p:spPr>
          <a:xfrm>
            <a:off x="8773556" y="483638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Body copy 11">
  <p:cSld name="Title + Body copy 11">
    <p:spTree>
      <p:nvGrpSpPr>
        <p:cNvPr id="149" name="Shape 149"/>
        <p:cNvGrpSpPr/>
        <p:nvPr/>
      </p:nvGrpSpPr>
      <p:grpSpPr>
        <a:xfrm>
          <a:off x="0" y="0"/>
          <a:ext cx="0" cy="0"/>
          <a:chOff x="0" y="0"/>
          <a:chExt cx="0" cy="0"/>
        </a:xfrm>
      </p:grpSpPr>
      <p:sp>
        <p:nvSpPr>
          <p:cNvPr id="150" name="Google Shape;150;p29"/>
          <p:cNvSpPr txBox="1"/>
          <p:nvPr>
            <p:ph type="title"/>
          </p:nvPr>
        </p:nvSpPr>
        <p:spPr>
          <a:xfrm>
            <a:off x="614363" y="309563"/>
            <a:ext cx="7929600" cy="514200"/>
          </a:xfrm>
          <a:prstGeom prst="rect">
            <a:avLst/>
          </a:prstGeom>
          <a:noFill/>
          <a:ln>
            <a:noFill/>
          </a:ln>
        </p:spPr>
        <p:txBody>
          <a:bodyPr anchorCtr="0" anchor="ctr" bIns="0" lIns="0" spcFirstLastPara="1" rIns="0" wrap="square" tIns="0">
            <a:noAutofit/>
          </a:bodyPr>
          <a:lstStyle>
            <a:lvl1pPr lvl="0" rtl="0" algn="ctr">
              <a:lnSpc>
                <a:spcPct val="283333"/>
              </a:lnSpc>
              <a:spcBef>
                <a:spcPts val="0"/>
              </a:spcBef>
              <a:spcAft>
                <a:spcPts val="0"/>
              </a:spcAft>
              <a:buClr>
                <a:srgbClr val="FFFFFF"/>
              </a:buClr>
              <a:buSzPts val="700"/>
              <a:buNone/>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51" name="Google Shape;151;p29"/>
          <p:cNvSpPr txBox="1"/>
          <p:nvPr>
            <p:ph idx="1" type="body"/>
          </p:nvPr>
        </p:nvSpPr>
        <p:spPr>
          <a:xfrm>
            <a:off x="614363" y="1033463"/>
            <a:ext cx="7920000" cy="3762300"/>
          </a:xfrm>
          <a:prstGeom prst="rect">
            <a:avLst/>
          </a:prstGeom>
          <a:noFill/>
          <a:ln>
            <a:noFill/>
          </a:ln>
        </p:spPr>
        <p:txBody>
          <a:bodyPr anchorCtr="0" anchor="t" bIns="19050" lIns="19050" spcFirstLastPara="1" rIns="19050" wrap="square" tIns="19050">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52" name="Google Shape;152;p29"/>
          <p:cNvSpPr txBox="1"/>
          <p:nvPr>
            <p:ph idx="12" type="sldNum"/>
          </p:nvPr>
        </p:nvSpPr>
        <p:spPr>
          <a:xfrm>
            <a:off x="7426135" y="4219575"/>
            <a:ext cx="186300" cy="157200"/>
          </a:xfrm>
          <a:prstGeom prst="rect">
            <a:avLst/>
          </a:prstGeom>
          <a:noFill/>
          <a:ln>
            <a:noFill/>
          </a:ln>
        </p:spPr>
        <p:txBody>
          <a:bodyPr anchorCtr="0" anchor="t" bIns="19050" lIns="19050" spcFirstLastPara="1" rIns="19050" wrap="square" tIns="19050">
            <a:noAutofit/>
          </a:bodyPr>
          <a:lstStyle>
            <a:lvl1pPr indent="0" lvl="0"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1pPr>
            <a:lvl2pPr indent="0" lvl="1"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2pPr>
            <a:lvl3pPr indent="0" lvl="2"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3pPr>
            <a:lvl4pPr indent="0" lvl="3"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4pPr>
            <a:lvl5pPr indent="0" lvl="4"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5pPr>
            <a:lvl6pPr indent="0" lvl="5"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6pPr>
            <a:lvl7pPr indent="0" lvl="6"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7pPr>
            <a:lvl8pPr indent="0" lvl="7"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8pPr>
            <a:lvl9pPr indent="0" lvl="8"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9pPr>
          </a:lstStyle>
          <a:p>
            <a:pPr indent="0" lvl="0" marL="1270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153" name="Shape 153"/>
        <p:cNvGrpSpPr/>
        <p:nvPr/>
      </p:nvGrpSpPr>
      <p:grpSpPr>
        <a:xfrm>
          <a:off x="0" y="0"/>
          <a:ext cx="0" cy="0"/>
          <a:chOff x="0" y="0"/>
          <a:chExt cx="0" cy="0"/>
        </a:xfrm>
      </p:grpSpPr>
      <p:sp>
        <p:nvSpPr>
          <p:cNvPr id="154" name="Google Shape;154;p30"/>
          <p:cNvSpPr txBox="1"/>
          <p:nvPr>
            <p:ph idx="12" type="sldNum"/>
          </p:nvPr>
        </p:nvSpPr>
        <p:spPr>
          <a:xfrm>
            <a:off x="4491038" y="4905375"/>
            <a:ext cx="157200" cy="171600"/>
          </a:xfrm>
          <a:prstGeom prst="rect">
            <a:avLst/>
          </a:prstGeom>
          <a:noFill/>
          <a:ln>
            <a:noFill/>
          </a:ln>
        </p:spPr>
        <p:txBody>
          <a:bodyPr anchorCtr="0" anchor="t" bIns="19050" lIns="19050" spcFirstLastPara="1" rIns="19050" wrap="square" tIns="19050">
            <a:noAutofit/>
          </a:bodyPr>
          <a:lstStyle>
            <a:lvl1pPr indent="0" lvl="0" marL="0" marR="0" rtl="0" algn="ctr">
              <a:lnSpc>
                <a:spcPct val="100000"/>
              </a:lnSpc>
              <a:spcBef>
                <a:spcPts val="0"/>
              </a:spcBef>
              <a:spcAft>
                <a:spcPts val="0"/>
              </a:spcAft>
              <a:buClr>
                <a:srgbClr val="FFFFFF"/>
              </a:buClr>
              <a:buSzPts val="900"/>
              <a:buFont typeface="Gill Sans"/>
              <a:buNone/>
              <a:defRPr b="0" sz="900">
                <a:solidFill>
                  <a:srgbClr val="FFFFFF"/>
                </a:solidFill>
              </a:defRPr>
            </a:lvl1pPr>
            <a:lvl2pPr indent="0" lvl="1" marL="0" marR="0" rtl="0" algn="ctr">
              <a:lnSpc>
                <a:spcPct val="100000"/>
              </a:lnSpc>
              <a:spcBef>
                <a:spcPts val="0"/>
              </a:spcBef>
              <a:spcAft>
                <a:spcPts val="0"/>
              </a:spcAft>
              <a:buClr>
                <a:srgbClr val="FFFFFF"/>
              </a:buClr>
              <a:buSzPts val="900"/>
              <a:buFont typeface="Gill Sans"/>
              <a:buNone/>
              <a:defRPr b="0" sz="900">
                <a:solidFill>
                  <a:srgbClr val="FFFFFF"/>
                </a:solidFill>
              </a:defRPr>
            </a:lvl2pPr>
            <a:lvl3pPr indent="0" lvl="2" marL="0" marR="0" rtl="0" algn="ctr">
              <a:lnSpc>
                <a:spcPct val="100000"/>
              </a:lnSpc>
              <a:spcBef>
                <a:spcPts val="0"/>
              </a:spcBef>
              <a:spcAft>
                <a:spcPts val="0"/>
              </a:spcAft>
              <a:buClr>
                <a:srgbClr val="FFFFFF"/>
              </a:buClr>
              <a:buSzPts val="900"/>
              <a:buFont typeface="Gill Sans"/>
              <a:buNone/>
              <a:defRPr b="0" sz="900">
                <a:solidFill>
                  <a:srgbClr val="FFFFFF"/>
                </a:solidFill>
              </a:defRPr>
            </a:lvl3pPr>
            <a:lvl4pPr indent="0" lvl="3" marL="0" marR="0" rtl="0" algn="ctr">
              <a:lnSpc>
                <a:spcPct val="100000"/>
              </a:lnSpc>
              <a:spcBef>
                <a:spcPts val="0"/>
              </a:spcBef>
              <a:spcAft>
                <a:spcPts val="0"/>
              </a:spcAft>
              <a:buClr>
                <a:srgbClr val="FFFFFF"/>
              </a:buClr>
              <a:buSzPts val="900"/>
              <a:buFont typeface="Gill Sans"/>
              <a:buNone/>
              <a:defRPr b="0" sz="900">
                <a:solidFill>
                  <a:srgbClr val="FFFFFF"/>
                </a:solidFill>
              </a:defRPr>
            </a:lvl4pPr>
            <a:lvl5pPr indent="0" lvl="4" marL="0" marR="0" rtl="0" algn="ctr">
              <a:lnSpc>
                <a:spcPct val="100000"/>
              </a:lnSpc>
              <a:spcBef>
                <a:spcPts val="0"/>
              </a:spcBef>
              <a:spcAft>
                <a:spcPts val="0"/>
              </a:spcAft>
              <a:buClr>
                <a:srgbClr val="FFFFFF"/>
              </a:buClr>
              <a:buSzPts val="900"/>
              <a:buFont typeface="Gill Sans"/>
              <a:buNone/>
              <a:defRPr b="0" sz="900">
                <a:solidFill>
                  <a:srgbClr val="FFFFFF"/>
                </a:solidFill>
              </a:defRPr>
            </a:lvl5pPr>
            <a:lvl6pPr indent="0" lvl="5" marL="0" marR="0" rtl="0" algn="ctr">
              <a:lnSpc>
                <a:spcPct val="100000"/>
              </a:lnSpc>
              <a:spcBef>
                <a:spcPts val="0"/>
              </a:spcBef>
              <a:spcAft>
                <a:spcPts val="0"/>
              </a:spcAft>
              <a:buClr>
                <a:srgbClr val="FFFFFF"/>
              </a:buClr>
              <a:buSzPts val="900"/>
              <a:buFont typeface="Gill Sans"/>
              <a:buNone/>
              <a:defRPr b="0" sz="900">
                <a:solidFill>
                  <a:srgbClr val="FFFFFF"/>
                </a:solidFill>
              </a:defRPr>
            </a:lvl6pPr>
            <a:lvl7pPr indent="0" lvl="6" marL="0" marR="0" rtl="0" algn="ctr">
              <a:lnSpc>
                <a:spcPct val="100000"/>
              </a:lnSpc>
              <a:spcBef>
                <a:spcPts val="0"/>
              </a:spcBef>
              <a:spcAft>
                <a:spcPts val="0"/>
              </a:spcAft>
              <a:buClr>
                <a:srgbClr val="FFFFFF"/>
              </a:buClr>
              <a:buSzPts val="900"/>
              <a:buFont typeface="Gill Sans"/>
              <a:buNone/>
              <a:defRPr b="0" sz="900">
                <a:solidFill>
                  <a:srgbClr val="FFFFFF"/>
                </a:solidFill>
              </a:defRPr>
            </a:lvl7pPr>
            <a:lvl8pPr indent="0" lvl="7" marL="0" marR="0" rtl="0" algn="ctr">
              <a:lnSpc>
                <a:spcPct val="100000"/>
              </a:lnSpc>
              <a:spcBef>
                <a:spcPts val="0"/>
              </a:spcBef>
              <a:spcAft>
                <a:spcPts val="0"/>
              </a:spcAft>
              <a:buClr>
                <a:srgbClr val="FFFFFF"/>
              </a:buClr>
              <a:buSzPts val="900"/>
              <a:buFont typeface="Gill Sans"/>
              <a:buNone/>
              <a:defRPr b="0" sz="900">
                <a:solidFill>
                  <a:srgbClr val="FFFFFF"/>
                </a:solidFill>
              </a:defRPr>
            </a:lvl8pPr>
            <a:lvl9pPr indent="0" lvl="8" marL="0" marR="0" rtl="0" algn="ctr">
              <a:lnSpc>
                <a:spcPct val="100000"/>
              </a:lnSpc>
              <a:spcBef>
                <a:spcPts val="0"/>
              </a:spcBef>
              <a:spcAft>
                <a:spcPts val="0"/>
              </a:spcAft>
              <a:buClr>
                <a:srgbClr val="FFFFFF"/>
              </a:buClr>
              <a:buSzPts val="900"/>
              <a:buFont typeface="Gill Sans"/>
              <a:buNone/>
              <a:defRPr b="0" sz="900">
                <a:solidFill>
                  <a:srgbClr val="FFFFFF"/>
                </a:solidFill>
              </a:defRPr>
            </a:lvl9pPr>
          </a:lstStyle>
          <a:p>
            <a:pPr indent="0" lvl="0" marL="0" rtl="0" algn="ctr">
              <a:spcBef>
                <a:spcPts val="0"/>
              </a:spcBef>
              <a:spcAft>
                <a:spcPts val="0"/>
              </a:spcAft>
              <a:buNone/>
            </a:pPr>
            <a:fld id="{00000000-1234-1234-1234-123412341234}" type="slidenum">
              <a:rPr lang="en-US"/>
              <a:t>‹#›</a:t>
            </a:fld>
            <a:endParaRPr b="1" sz="800">
              <a:solidFill>
                <a:srgbClr val="FFFB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bg>
      <p:bgPr>
        <a:solidFill>
          <a:srgbClr val="FFFFFF"/>
        </a:solidFill>
      </p:bgPr>
    </p:bg>
    <p:spTree>
      <p:nvGrpSpPr>
        <p:cNvPr id="155" name="Shape 155"/>
        <p:cNvGrpSpPr/>
        <p:nvPr/>
      </p:nvGrpSpPr>
      <p:grpSpPr>
        <a:xfrm>
          <a:off x="0" y="0"/>
          <a:ext cx="0" cy="0"/>
          <a:chOff x="0" y="0"/>
          <a:chExt cx="0" cy="0"/>
        </a:xfrm>
      </p:grpSpPr>
      <p:sp>
        <p:nvSpPr>
          <p:cNvPr id="156" name="Google Shape;156;p31"/>
          <p:cNvSpPr txBox="1"/>
          <p:nvPr>
            <p:ph type="title"/>
          </p:nvPr>
        </p:nvSpPr>
        <p:spPr>
          <a:xfrm>
            <a:off x="1657350" y="505619"/>
            <a:ext cx="5829300" cy="6792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Helvetica Neue"/>
              <a:buNone/>
              <a:defRPr sz="3300">
                <a:solidFill>
                  <a:srgbClr val="000000"/>
                </a:solidFill>
                <a:latin typeface="Helvetica Neue"/>
                <a:ea typeface="Helvetica Neue"/>
                <a:cs typeface="Helvetica Neue"/>
                <a:sym typeface="Helvetica Neue"/>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57" name="Google Shape;157;p31"/>
          <p:cNvSpPr txBox="1"/>
          <p:nvPr>
            <p:ph idx="1" type="body"/>
          </p:nvPr>
        </p:nvSpPr>
        <p:spPr>
          <a:xfrm>
            <a:off x="2171700" y="1822450"/>
            <a:ext cx="4800600" cy="1314600"/>
          </a:xfrm>
          <a:prstGeom prst="rect">
            <a:avLst/>
          </a:prstGeom>
          <a:noFill/>
          <a:ln>
            <a:noFill/>
          </a:ln>
        </p:spPr>
        <p:txBody>
          <a:bodyPr anchorCtr="0" anchor="t" bIns="34275" lIns="34275" spcFirstLastPara="1" rIns="34275" wrap="square" tIns="34275">
            <a:noAutofit/>
          </a:bodyPr>
          <a:lstStyle>
            <a:lvl1pPr indent="-228600" lvl="0" marL="4572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1pPr>
            <a:lvl2pPr indent="-228600" lvl="1" marL="9144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2pPr>
            <a:lvl3pPr indent="-228600" lvl="2" marL="13716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3pPr>
            <a:lvl4pPr indent="-228600" lvl="3" marL="18288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4pPr>
            <a:lvl5pPr indent="-228600" lvl="4" marL="22860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58" name="Google Shape;158;p31"/>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type="secHead">
  <p:cSld name="SECTION_HEADER">
    <p:bg>
      <p:bgPr>
        <a:solidFill>
          <a:srgbClr val="FFFFFF"/>
        </a:solidFill>
      </p:bgPr>
    </p:bg>
    <p:spTree>
      <p:nvGrpSpPr>
        <p:cNvPr id="159" name="Shape 159"/>
        <p:cNvGrpSpPr/>
        <p:nvPr/>
      </p:nvGrpSpPr>
      <p:grpSpPr>
        <a:xfrm>
          <a:off x="0" y="0"/>
          <a:ext cx="0" cy="0"/>
          <a:chOff x="0" y="0"/>
          <a:chExt cx="0" cy="0"/>
        </a:xfrm>
      </p:grpSpPr>
      <p:sp>
        <p:nvSpPr>
          <p:cNvPr id="160" name="Google Shape;160;p32"/>
          <p:cNvSpPr txBox="1"/>
          <p:nvPr>
            <p:ph type="title"/>
          </p:nvPr>
        </p:nvSpPr>
        <p:spPr>
          <a:xfrm>
            <a:off x="1684734" y="3305175"/>
            <a:ext cx="5829300" cy="1021500"/>
          </a:xfrm>
          <a:prstGeom prst="rect">
            <a:avLst/>
          </a:prstGeom>
          <a:noFill/>
          <a:ln>
            <a:noFill/>
          </a:ln>
        </p:spPr>
        <p:txBody>
          <a:bodyPr anchorCtr="0" anchor="t" bIns="34275" lIns="34275" spcFirstLastPara="1" rIns="34275" wrap="square" tIns="34275">
            <a:noAutofit/>
          </a:bodyPr>
          <a:lstStyle>
            <a:lvl1pPr lvl="0" rtl="0" algn="l">
              <a:lnSpc>
                <a:spcPct val="100000"/>
              </a:lnSpc>
              <a:spcBef>
                <a:spcPts val="0"/>
              </a:spcBef>
              <a:spcAft>
                <a:spcPts val="0"/>
              </a:spcAft>
              <a:buClr>
                <a:srgbClr val="000000"/>
              </a:buClr>
              <a:buSzPts val="3000"/>
              <a:buFont typeface="Calibri"/>
              <a:buNone/>
              <a:defRPr b="1" sz="30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61" name="Google Shape;161;p32"/>
          <p:cNvSpPr txBox="1"/>
          <p:nvPr>
            <p:ph idx="1" type="body"/>
          </p:nvPr>
        </p:nvSpPr>
        <p:spPr>
          <a:xfrm>
            <a:off x="1684734" y="2180035"/>
            <a:ext cx="5829300" cy="1125000"/>
          </a:xfrm>
          <a:prstGeom prst="rect">
            <a:avLst/>
          </a:prstGeom>
          <a:noFill/>
          <a:ln>
            <a:noFill/>
          </a:ln>
        </p:spPr>
        <p:txBody>
          <a:bodyPr anchorCtr="0" anchor="b" bIns="34275" lIns="34275" spcFirstLastPara="1" rIns="34275" wrap="square" tIns="34275">
            <a:noAutofit/>
          </a:bodyPr>
          <a:lstStyle>
            <a:lvl1pPr indent="-228600" lvl="0" marL="4572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1pPr>
            <a:lvl2pPr indent="-228600" lvl="1" marL="9144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2pPr>
            <a:lvl3pPr indent="-228600" lvl="2" marL="13716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3pPr>
            <a:lvl4pPr indent="-228600" lvl="3" marL="18288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4pPr>
            <a:lvl5pPr indent="-228600" lvl="4" marL="22860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62" name="Google Shape;162;p32"/>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 name="Shape 23"/>
        <p:cNvGrpSpPr/>
        <p:nvPr/>
      </p:nvGrpSpPr>
      <p:grpSpPr>
        <a:xfrm>
          <a:off x="0" y="0"/>
          <a:ext cx="0" cy="0"/>
          <a:chOff x="0" y="0"/>
          <a:chExt cx="0" cy="0"/>
        </a:xfrm>
      </p:grpSpPr>
      <p:sp>
        <p:nvSpPr>
          <p:cNvPr id="24" name="Google Shape;24;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 name="Google Shape;25;p4"/>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showMasterSp="0" type="twoObj">
  <p:cSld name="TWO_OBJECTS">
    <p:bg>
      <p:bgPr>
        <a:solidFill>
          <a:srgbClr val="FFFFFF"/>
        </a:solidFill>
      </p:bgPr>
    </p:bg>
    <p:spTree>
      <p:nvGrpSpPr>
        <p:cNvPr id="163" name="Shape 163"/>
        <p:cNvGrpSpPr/>
        <p:nvPr/>
      </p:nvGrpSpPr>
      <p:grpSpPr>
        <a:xfrm>
          <a:off x="0" y="0"/>
          <a:ext cx="0" cy="0"/>
          <a:chOff x="0" y="0"/>
          <a:chExt cx="0" cy="0"/>
        </a:xfrm>
      </p:grpSpPr>
      <p:sp>
        <p:nvSpPr>
          <p:cNvPr id="164" name="Google Shape;164;p33"/>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65" name="Google Shape;165;p33"/>
          <p:cNvSpPr txBox="1"/>
          <p:nvPr>
            <p:ph idx="1" type="body"/>
          </p:nvPr>
        </p:nvSpPr>
        <p:spPr>
          <a:xfrm>
            <a:off x="1485900" y="1200150"/>
            <a:ext cx="3028800" cy="3394500"/>
          </a:xfrm>
          <a:prstGeom prst="rect">
            <a:avLst/>
          </a:prstGeom>
          <a:noFill/>
          <a:ln>
            <a:noFill/>
          </a:ln>
        </p:spPr>
        <p:txBody>
          <a:bodyPr anchorCtr="0" anchor="t" bIns="34275" lIns="34275" spcFirstLastPara="1" rIns="34275" wrap="square" tIns="34275">
            <a:noAutofit/>
          </a:bodyPr>
          <a:lstStyle>
            <a:lvl1pPr indent="-361950" lvl="0" marL="4572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1pPr>
            <a:lvl2pPr indent="-361950" lvl="1" marL="9144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2pPr>
            <a:lvl3pPr indent="-361950" lvl="2" marL="13716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3pPr>
            <a:lvl4pPr indent="-361950" lvl="3" marL="18288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4pPr>
            <a:lvl5pPr indent="-361950" lvl="4" marL="22860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66" name="Google Shape;166;p33"/>
          <p:cNvSpPr txBox="1"/>
          <p:nvPr>
            <p:ph idx="2" type="body"/>
          </p:nvPr>
        </p:nvSpPr>
        <p:spPr>
          <a:xfrm>
            <a:off x="4629150" y="1200150"/>
            <a:ext cx="3028800" cy="33945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67" name="Google Shape;167;p33"/>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WITH_TEXT" showMasterSp="0" type="twoTxTwoObj">
  <p:cSld name="TWO_OBJECTS_WITH_TEXT">
    <p:bg>
      <p:bgPr>
        <a:solidFill>
          <a:srgbClr val="FFFFFF"/>
        </a:solidFill>
      </p:bgPr>
    </p:bg>
    <p:spTree>
      <p:nvGrpSpPr>
        <p:cNvPr id="168" name="Shape 168"/>
        <p:cNvGrpSpPr/>
        <p:nvPr/>
      </p:nvGrpSpPr>
      <p:grpSpPr>
        <a:xfrm>
          <a:off x="0" y="0"/>
          <a:ext cx="0" cy="0"/>
          <a:chOff x="0" y="0"/>
          <a:chExt cx="0" cy="0"/>
        </a:xfrm>
      </p:grpSpPr>
      <p:sp>
        <p:nvSpPr>
          <p:cNvPr id="169" name="Google Shape;169;p34"/>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70" name="Google Shape;170;p34"/>
          <p:cNvSpPr txBox="1"/>
          <p:nvPr>
            <p:ph idx="1" type="body"/>
          </p:nvPr>
        </p:nvSpPr>
        <p:spPr>
          <a:xfrm>
            <a:off x="1485900" y="1151334"/>
            <a:ext cx="3030000" cy="479700"/>
          </a:xfrm>
          <a:prstGeom prst="rect">
            <a:avLst/>
          </a:prstGeom>
          <a:noFill/>
          <a:ln>
            <a:noFill/>
          </a:ln>
        </p:spPr>
        <p:txBody>
          <a:bodyPr anchorCtr="0" anchor="b" bIns="34275" lIns="34275" spcFirstLastPara="1" rIns="34275" wrap="square" tIns="34275">
            <a:noAutofit/>
          </a:bodyPr>
          <a:lstStyle>
            <a:lvl1pPr indent="-228600" lvl="0" marL="4572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1pPr>
            <a:lvl2pPr indent="-228600" lvl="1" marL="9144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2pPr>
            <a:lvl3pPr indent="-228600" lvl="2" marL="13716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3pPr>
            <a:lvl4pPr indent="-228600" lvl="3" marL="18288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4pPr>
            <a:lvl5pPr indent="-228600" lvl="4" marL="22860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71" name="Google Shape;171;p34"/>
          <p:cNvSpPr txBox="1"/>
          <p:nvPr>
            <p:ph idx="2" type="body"/>
          </p:nvPr>
        </p:nvSpPr>
        <p:spPr>
          <a:xfrm>
            <a:off x="1485900" y="1631156"/>
            <a:ext cx="3030000" cy="29634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72" name="Google Shape;172;p34"/>
          <p:cNvSpPr txBox="1"/>
          <p:nvPr>
            <p:ph idx="3" type="body"/>
          </p:nvPr>
        </p:nvSpPr>
        <p:spPr>
          <a:xfrm>
            <a:off x="4626769" y="1151334"/>
            <a:ext cx="3031200" cy="479700"/>
          </a:xfrm>
          <a:prstGeom prst="rect">
            <a:avLst/>
          </a:prstGeom>
          <a:noFill/>
          <a:ln>
            <a:noFill/>
          </a:ln>
        </p:spPr>
        <p:txBody>
          <a:bodyPr anchorCtr="0" anchor="b"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73" name="Google Shape;173;p34"/>
          <p:cNvSpPr txBox="1"/>
          <p:nvPr>
            <p:ph idx="4" type="body"/>
          </p:nvPr>
        </p:nvSpPr>
        <p:spPr>
          <a:xfrm>
            <a:off x="4626769" y="1631156"/>
            <a:ext cx="3031200" cy="29634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74" name="Google Shape;174;p34"/>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showMasterSp="0" type="titleOnly">
  <p:cSld name="TITLE_ONLY">
    <p:bg>
      <p:bgPr>
        <a:solidFill>
          <a:srgbClr val="FFFFFF"/>
        </a:solidFill>
      </p:bgPr>
    </p:bg>
    <p:spTree>
      <p:nvGrpSpPr>
        <p:cNvPr id="175" name="Shape 175"/>
        <p:cNvGrpSpPr/>
        <p:nvPr/>
      </p:nvGrpSpPr>
      <p:grpSpPr>
        <a:xfrm>
          <a:off x="0" y="0"/>
          <a:ext cx="0" cy="0"/>
          <a:chOff x="0" y="0"/>
          <a:chExt cx="0" cy="0"/>
        </a:xfrm>
      </p:grpSpPr>
      <p:sp>
        <p:nvSpPr>
          <p:cNvPr id="176" name="Google Shape;176;p35"/>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77" name="Google Shape;177;p35"/>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bg>
      <p:bgPr>
        <a:solidFill>
          <a:srgbClr val="FFFFFF"/>
        </a:solidFill>
      </p:bgPr>
    </p:bg>
    <p:spTree>
      <p:nvGrpSpPr>
        <p:cNvPr id="178" name="Shape 178"/>
        <p:cNvGrpSpPr/>
        <p:nvPr/>
      </p:nvGrpSpPr>
      <p:grpSpPr>
        <a:xfrm>
          <a:off x="0" y="0"/>
          <a:ext cx="0" cy="0"/>
          <a:chOff x="0" y="0"/>
          <a:chExt cx="0" cy="0"/>
        </a:xfrm>
      </p:grpSpPr>
      <p:sp>
        <p:nvSpPr>
          <p:cNvPr id="179" name="Google Shape;179;p36"/>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WITH_CAPTION_TEXT" showMasterSp="0" type="objTx">
  <p:cSld name="OBJECT_WITH_CAPTION_TEXT">
    <p:bg>
      <p:bgPr>
        <a:solidFill>
          <a:srgbClr val="FFFFFF"/>
        </a:solidFill>
      </p:bgPr>
    </p:bg>
    <p:spTree>
      <p:nvGrpSpPr>
        <p:cNvPr id="180" name="Shape 180"/>
        <p:cNvGrpSpPr/>
        <p:nvPr/>
      </p:nvGrpSpPr>
      <p:grpSpPr>
        <a:xfrm>
          <a:off x="0" y="0"/>
          <a:ext cx="0" cy="0"/>
          <a:chOff x="0" y="0"/>
          <a:chExt cx="0" cy="0"/>
        </a:xfrm>
      </p:grpSpPr>
      <p:sp>
        <p:nvSpPr>
          <p:cNvPr id="181" name="Google Shape;181;p37"/>
          <p:cNvSpPr txBox="1"/>
          <p:nvPr>
            <p:ph type="title"/>
          </p:nvPr>
        </p:nvSpPr>
        <p:spPr>
          <a:xfrm>
            <a:off x="1485900" y="204788"/>
            <a:ext cx="2256300" cy="871500"/>
          </a:xfrm>
          <a:prstGeom prst="rect">
            <a:avLst/>
          </a:prstGeom>
          <a:noFill/>
          <a:ln>
            <a:noFill/>
          </a:ln>
        </p:spPr>
        <p:txBody>
          <a:bodyPr anchorCtr="0" anchor="b" bIns="34275" lIns="34275" spcFirstLastPara="1" rIns="34275" wrap="square" tIns="34275">
            <a:noAutofit/>
          </a:bodyPr>
          <a:lstStyle>
            <a:lvl1pPr lvl="0" rtl="0" algn="l">
              <a:lnSpc>
                <a:spcPct val="100000"/>
              </a:lnSpc>
              <a:spcBef>
                <a:spcPts val="0"/>
              </a:spcBef>
              <a:spcAft>
                <a:spcPts val="0"/>
              </a:spcAft>
              <a:buClr>
                <a:srgbClr val="000000"/>
              </a:buClr>
              <a:buSzPts val="1500"/>
              <a:buFont typeface="Calibri"/>
              <a:buNone/>
              <a:defRPr b="1" sz="15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82" name="Google Shape;182;p37"/>
          <p:cNvSpPr txBox="1"/>
          <p:nvPr>
            <p:ph idx="1" type="body"/>
          </p:nvPr>
        </p:nvSpPr>
        <p:spPr>
          <a:xfrm>
            <a:off x="3824288" y="204788"/>
            <a:ext cx="3833700" cy="43899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83" name="Google Shape;183;p37"/>
          <p:cNvSpPr txBox="1"/>
          <p:nvPr>
            <p:ph idx="2" type="body"/>
          </p:nvPr>
        </p:nvSpPr>
        <p:spPr>
          <a:xfrm>
            <a:off x="1485900" y="1076325"/>
            <a:ext cx="2256300" cy="35184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84" name="Google Shape;184;p37"/>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_WITH_CAPTION_TEXT" showMasterSp="0" type="picTx">
  <p:cSld name="PICTURE_WITH_CAPTION_TEXT">
    <p:bg>
      <p:bgPr>
        <a:solidFill>
          <a:srgbClr val="FFFFFF"/>
        </a:solidFill>
      </p:bgPr>
    </p:bg>
    <p:spTree>
      <p:nvGrpSpPr>
        <p:cNvPr id="185" name="Shape 185"/>
        <p:cNvGrpSpPr/>
        <p:nvPr/>
      </p:nvGrpSpPr>
      <p:grpSpPr>
        <a:xfrm>
          <a:off x="0" y="0"/>
          <a:ext cx="0" cy="0"/>
          <a:chOff x="0" y="0"/>
          <a:chExt cx="0" cy="0"/>
        </a:xfrm>
      </p:grpSpPr>
      <p:sp>
        <p:nvSpPr>
          <p:cNvPr id="186" name="Google Shape;186;p38"/>
          <p:cNvSpPr txBox="1"/>
          <p:nvPr>
            <p:ph type="title"/>
          </p:nvPr>
        </p:nvSpPr>
        <p:spPr>
          <a:xfrm>
            <a:off x="2487216" y="3600450"/>
            <a:ext cx="4114800" cy="425100"/>
          </a:xfrm>
          <a:prstGeom prst="rect">
            <a:avLst/>
          </a:prstGeom>
          <a:noFill/>
          <a:ln>
            <a:noFill/>
          </a:ln>
        </p:spPr>
        <p:txBody>
          <a:bodyPr anchorCtr="0" anchor="b" bIns="34275" lIns="34275" spcFirstLastPara="1" rIns="34275" wrap="square" tIns="34275">
            <a:noAutofit/>
          </a:bodyPr>
          <a:lstStyle>
            <a:lvl1pPr lvl="0" rtl="0" algn="l">
              <a:lnSpc>
                <a:spcPct val="100000"/>
              </a:lnSpc>
              <a:spcBef>
                <a:spcPts val="0"/>
              </a:spcBef>
              <a:spcAft>
                <a:spcPts val="0"/>
              </a:spcAft>
              <a:buClr>
                <a:srgbClr val="000000"/>
              </a:buClr>
              <a:buSzPts val="1500"/>
              <a:buFont typeface="Calibri"/>
              <a:buNone/>
              <a:defRPr b="1" sz="15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87" name="Google Shape;187;p38"/>
          <p:cNvSpPr/>
          <p:nvPr>
            <p:ph idx="2" type="pic"/>
          </p:nvPr>
        </p:nvSpPr>
        <p:spPr>
          <a:xfrm>
            <a:off x="2487216" y="459581"/>
            <a:ext cx="4114800" cy="3086100"/>
          </a:xfrm>
          <a:prstGeom prst="rect">
            <a:avLst/>
          </a:prstGeom>
          <a:noFill/>
          <a:ln>
            <a:noFill/>
          </a:ln>
        </p:spPr>
        <p:txBody>
          <a:bodyPr anchorCtr="0" anchor="t" bIns="17150" lIns="34275" spcFirstLastPara="1" rIns="34275" wrap="square" tIns="17150">
            <a:noAutofit/>
          </a:bodyPr>
          <a:lstStyle>
            <a:lvl1pPr lvl="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1pPr>
            <a:lvl2pPr lvl="1" marR="0" rtl="0" algn="l">
              <a:lnSpc>
                <a:spcPct val="121428"/>
              </a:lnSpc>
              <a:spcBef>
                <a:spcPts val="400"/>
              </a:spcBef>
              <a:spcAft>
                <a:spcPts val="0"/>
              </a:spcAft>
              <a:buClr>
                <a:srgbClr val="FFFB00"/>
              </a:buClr>
              <a:buSzPts val="1600"/>
              <a:buFont typeface="Gill Sans"/>
              <a:buChar char="–"/>
              <a:defRPr b="0" i="0" sz="1600" u="none" cap="none" strike="noStrike">
                <a:solidFill>
                  <a:srgbClr val="FFFB00"/>
                </a:solidFill>
                <a:latin typeface="Gill Sans"/>
                <a:ea typeface="Gill Sans"/>
                <a:cs typeface="Gill Sans"/>
                <a:sym typeface="Gill Sans"/>
              </a:defRPr>
            </a:lvl2pPr>
            <a:lvl3pPr lvl="2" marR="0" rtl="0" algn="l">
              <a:lnSpc>
                <a:spcPct val="121875"/>
              </a:lnSpc>
              <a:spcBef>
                <a:spcPts val="300"/>
              </a:spcBef>
              <a:spcAft>
                <a:spcPts val="0"/>
              </a:spcAft>
              <a:buClr>
                <a:srgbClr val="FFFB00"/>
              </a:buClr>
              <a:buSzPts val="1200"/>
              <a:buFont typeface="Gill Sans"/>
              <a:buChar char="•"/>
              <a:defRPr b="0" i="0" sz="1200" u="none" cap="none" strike="noStrike">
                <a:solidFill>
                  <a:srgbClr val="FFFB00"/>
                </a:solidFill>
                <a:latin typeface="Gill Sans"/>
                <a:ea typeface="Gill Sans"/>
                <a:cs typeface="Gill Sans"/>
                <a:sym typeface="Gill Sans"/>
              </a:defRPr>
            </a:lvl3pPr>
            <a:lvl4pPr lvl="3" marR="0" rtl="0" algn="l">
              <a:lnSpc>
                <a:spcPct val="120000"/>
              </a:lnSpc>
              <a:spcBef>
                <a:spcPts val="30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4pPr>
            <a:lvl5pPr lvl="4" marR="0" rtl="0" algn="l">
              <a:lnSpc>
                <a:spcPct val="120000"/>
              </a:lnSpc>
              <a:spcBef>
                <a:spcPts val="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5pPr>
            <a:lvl6pPr lvl="5"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6pPr>
            <a:lvl7pPr lvl="6"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7pPr>
            <a:lvl8pPr lvl="7"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8pPr>
            <a:lvl9pPr lvl="8"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9pPr>
          </a:lstStyle>
          <a:p/>
        </p:txBody>
      </p:sp>
      <p:sp>
        <p:nvSpPr>
          <p:cNvPr id="188" name="Google Shape;188;p38"/>
          <p:cNvSpPr txBox="1"/>
          <p:nvPr>
            <p:ph idx="1" type="body"/>
          </p:nvPr>
        </p:nvSpPr>
        <p:spPr>
          <a:xfrm>
            <a:off x="2487216" y="4025503"/>
            <a:ext cx="4114800" cy="603600"/>
          </a:xfrm>
          <a:prstGeom prst="rect">
            <a:avLst/>
          </a:prstGeom>
          <a:noFill/>
          <a:ln>
            <a:noFill/>
          </a:ln>
        </p:spPr>
        <p:txBody>
          <a:bodyPr anchorCtr="0" anchor="t" bIns="34275" lIns="34275" spcFirstLastPara="1" rIns="34275" wrap="square" tIns="34275">
            <a:noAutofit/>
          </a:bodyPr>
          <a:lstStyle>
            <a:lvl1pPr indent="-228600" lvl="0" marL="4572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1pPr>
            <a:lvl2pPr indent="-228600" lvl="1" marL="9144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2pPr>
            <a:lvl3pPr indent="-228600" lvl="2" marL="13716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3pPr>
            <a:lvl4pPr indent="-228600" lvl="3" marL="18288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4pPr>
            <a:lvl5pPr indent="-228600" lvl="4" marL="22860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89" name="Google Shape;189;p38"/>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EXT" showMasterSp="0" type="vertTx">
  <p:cSld name="VERTICAL_TEXT">
    <p:bg>
      <p:bgPr>
        <a:solidFill>
          <a:srgbClr val="FFFFFF"/>
        </a:solidFill>
      </p:bgPr>
    </p:bg>
    <p:spTree>
      <p:nvGrpSpPr>
        <p:cNvPr id="190" name="Shape 190"/>
        <p:cNvGrpSpPr/>
        <p:nvPr/>
      </p:nvGrpSpPr>
      <p:grpSpPr>
        <a:xfrm>
          <a:off x="0" y="0"/>
          <a:ext cx="0" cy="0"/>
          <a:chOff x="0" y="0"/>
          <a:chExt cx="0" cy="0"/>
        </a:xfrm>
      </p:grpSpPr>
      <p:sp>
        <p:nvSpPr>
          <p:cNvPr id="191" name="Google Shape;191;p39"/>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92" name="Google Shape;192;p39"/>
          <p:cNvSpPr txBox="1"/>
          <p:nvPr>
            <p:ph idx="1" type="body"/>
          </p:nvPr>
        </p:nvSpPr>
        <p:spPr>
          <a:xfrm rot="5400000">
            <a:off x="2874749" y="-188700"/>
            <a:ext cx="3394500" cy="61722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93" name="Google Shape;193;p39"/>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ITLE_AND_VERTICAL_TEXT" showMasterSp="0" type="vertTitleAndTx">
  <p:cSld name="VERTICAL_TITLE_AND_VERTICAL_TEXT">
    <p:bg>
      <p:bgPr>
        <a:solidFill>
          <a:srgbClr val="FFFFFF"/>
        </a:solidFill>
      </p:bgPr>
    </p:bg>
    <p:spTree>
      <p:nvGrpSpPr>
        <p:cNvPr id="194" name="Shape 194"/>
        <p:cNvGrpSpPr/>
        <p:nvPr/>
      </p:nvGrpSpPr>
      <p:grpSpPr>
        <a:xfrm>
          <a:off x="0" y="0"/>
          <a:ext cx="0" cy="0"/>
          <a:chOff x="0" y="0"/>
          <a:chExt cx="0" cy="0"/>
        </a:xfrm>
      </p:grpSpPr>
      <p:sp>
        <p:nvSpPr>
          <p:cNvPr id="195" name="Google Shape;195;p40"/>
          <p:cNvSpPr txBox="1"/>
          <p:nvPr>
            <p:ph type="title"/>
          </p:nvPr>
        </p:nvSpPr>
        <p:spPr>
          <a:xfrm rot="5400000">
            <a:off x="4692150" y="1628728"/>
            <a:ext cx="4388700" cy="15432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196" name="Google Shape;196;p40"/>
          <p:cNvSpPr txBox="1"/>
          <p:nvPr>
            <p:ph idx="1" type="body"/>
          </p:nvPr>
        </p:nvSpPr>
        <p:spPr>
          <a:xfrm rot="5400000">
            <a:off x="1548901" y="142829"/>
            <a:ext cx="4388700" cy="45150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197" name="Google Shape;197;p40"/>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198" name="Shape 198"/>
        <p:cNvGrpSpPr/>
        <p:nvPr/>
      </p:nvGrpSpPr>
      <p:grpSpPr>
        <a:xfrm>
          <a:off x="0" y="0"/>
          <a:ext cx="0" cy="0"/>
          <a:chOff x="0" y="0"/>
          <a:chExt cx="0" cy="0"/>
        </a:xfrm>
      </p:grpSpPr>
      <p:sp>
        <p:nvSpPr>
          <p:cNvPr id="199" name="Google Shape;199;p41"/>
          <p:cNvSpPr txBox="1"/>
          <p:nvPr>
            <p:ph type="title"/>
          </p:nvPr>
        </p:nvSpPr>
        <p:spPr>
          <a:xfrm>
            <a:off x="1645295" y="133945"/>
            <a:ext cx="5853300" cy="1138500"/>
          </a:xfrm>
          <a:prstGeom prst="rect">
            <a:avLst/>
          </a:prstGeom>
          <a:noFill/>
          <a:ln>
            <a:noFill/>
          </a:ln>
        </p:spPr>
        <p:txBody>
          <a:bodyPr anchorCtr="0" anchor="ctr" bIns="26775" lIns="26775" spcFirstLastPara="1" rIns="26775" wrap="square" tIns="26775">
            <a:noAutofit/>
          </a:bodyPr>
          <a:lstStyle>
            <a:lvl1pPr lvl="0" rtl="0" algn="ctr">
              <a:lnSpc>
                <a:spcPct val="100000"/>
              </a:lnSpc>
              <a:spcBef>
                <a:spcPts val="0"/>
              </a:spcBef>
              <a:spcAft>
                <a:spcPts val="0"/>
              </a:spcAft>
              <a:buClr>
                <a:srgbClr val="FFFFFF"/>
              </a:buClr>
              <a:buSzPts val="4200"/>
              <a:buFont typeface="Helvetica Neue Light"/>
              <a:buNone/>
              <a:defRPr sz="4200">
                <a:latin typeface="Helvetica Neue Light"/>
                <a:ea typeface="Helvetica Neue Light"/>
                <a:cs typeface="Helvetica Neue Light"/>
                <a:sym typeface="Helvetica Neue Light"/>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00" name="Google Shape;200;p41"/>
          <p:cNvSpPr txBox="1"/>
          <p:nvPr>
            <p:ph idx="1" type="body"/>
          </p:nvPr>
        </p:nvSpPr>
        <p:spPr>
          <a:xfrm>
            <a:off x="1645295" y="1366242"/>
            <a:ext cx="5853300" cy="3315000"/>
          </a:xfrm>
          <a:prstGeom prst="rect">
            <a:avLst/>
          </a:prstGeom>
          <a:noFill/>
          <a:ln>
            <a:noFill/>
          </a:ln>
        </p:spPr>
        <p:txBody>
          <a:bodyPr anchorCtr="0" anchor="ctr" bIns="26775" lIns="26775" spcFirstLastPara="1" rIns="26775" wrap="square" tIns="26775">
            <a:noAutofit/>
          </a:bodyPr>
          <a:lstStyle>
            <a:lvl1pPr indent="-323850" lvl="0" marL="4572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1pPr>
            <a:lvl2pPr indent="-323850" lvl="1" marL="9144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2pPr>
            <a:lvl3pPr indent="-323850" lvl="2" marL="13716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3pPr>
            <a:lvl4pPr indent="-323850" lvl="3" marL="18288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4pPr>
            <a:lvl5pPr indent="-323850" lvl="4" marL="22860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01" name="Google Shape;201;p41"/>
          <p:cNvSpPr txBox="1"/>
          <p:nvPr>
            <p:ph idx="12" type="sldNum"/>
          </p:nvPr>
        </p:nvSpPr>
        <p:spPr>
          <a:xfrm>
            <a:off x="4475930" y="4882307"/>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type="tx">
  <p:cSld name="TITLE_AND_BODY">
    <p:spTree>
      <p:nvGrpSpPr>
        <p:cNvPr id="208" name="Shape 208"/>
        <p:cNvGrpSpPr/>
        <p:nvPr/>
      </p:nvGrpSpPr>
      <p:grpSpPr>
        <a:xfrm>
          <a:off x="0" y="0"/>
          <a:ext cx="0" cy="0"/>
          <a:chOff x="0" y="0"/>
          <a:chExt cx="0" cy="0"/>
        </a:xfrm>
      </p:grpSpPr>
      <p:sp>
        <p:nvSpPr>
          <p:cNvPr id="209" name="Google Shape;209;p43"/>
          <p:cNvSpPr txBox="1"/>
          <p:nvPr>
            <p:ph type="title"/>
          </p:nvPr>
        </p:nvSpPr>
        <p:spPr>
          <a:xfrm>
            <a:off x="1812726" y="863947"/>
            <a:ext cx="5518500" cy="1741200"/>
          </a:xfrm>
          <a:prstGeom prst="rect">
            <a:avLst/>
          </a:prstGeom>
          <a:noFill/>
          <a:ln>
            <a:noFill/>
          </a:ln>
        </p:spPr>
        <p:txBody>
          <a:bodyPr anchorCtr="0" anchor="b" bIns="26775" lIns="26775" spcFirstLastPara="1" rIns="26775" wrap="square" tIns="26775">
            <a:noAutofit/>
          </a:bodyPr>
          <a:lstStyle>
            <a:lvl1pPr lvl="0" rtl="0" algn="ctr">
              <a:lnSpc>
                <a:spcPct val="100000"/>
              </a:lnSpc>
              <a:spcBef>
                <a:spcPts val="0"/>
              </a:spcBef>
              <a:spcAft>
                <a:spcPts val="0"/>
              </a:spcAft>
              <a:buClr>
                <a:srgbClr val="FFFFFF"/>
              </a:buClr>
              <a:buSzPts val="4200"/>
              <a:buFont typeface="Helvetica Neue Light"/>
              <a:buNone/>
              <a:defRPr sz="4200">
                <a:latin typeface="Helvetica Neue Light"/>
                <a:ea typeface="Helvetica Neue Light"/>
                <a:cs typeface="Helvetica Neue Light"/>
                <a:sym typeface="Helvetica Neue Light"/>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10" name="Google Shape;210;p43"/>
          <p:cNvSpPr txBox="1"/>
          <p:nvPr>
            <p:ph idx="1" type="body"/>
          </p:nvPr>
        </p:nvSpPr>
        <p:spPr>
          <a:xfrm>
            <a:off x="1812726" y="2652117"/>
            <a:ext cx="5518500" cy="596100"/>
          </a:xfrm>
          <a:prstGeom prst="rect">
            <a:avLst/>
          </a:prstGeom>
          <a:noFill/>
          <a:ln>
            <a:noFill/>
          </a:ln>
        </p:spPr>
        <p:txBody>
          <a:bodyPr anchorCtr="0" anchor="t" bIns="26775" lIns="26775" spcFirstLastPara="1" rIns="26775" wrap="square" tIns="26775">
            <a:noAutofit/>
          </a:bodyPr>
          <a:lstStyle>
            <a:lvl1pPr indent="-228600" lvl="0" marL="4572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1pPr>
            <a:lvl2pPr indent="-228600" lvl="1" marL="9144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2pPr>
            <a:lvl3pPr indent="-228600" lvl="2" marL="13716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3pPr>
            <a:lvl4pPr indent="-228600" lvl="3" marL="18288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4pPr>
            <a:lvl5pPr indent="-228600" lvl="4" marL="2286000" rtl="0" algn="ctr">
              <a:lnSpc>
                <a:spcPct val="100000"/>
              </a:lnSpc>
              <a:spcBef>
                <a:spcPts val="0"/>
              </a:spcBef>
              <a:spcAft>
                <a:spcPts val="0"/>
              </a:spcAft>
              <a:buClr>
                <a:srgbClr val="FFFFFF"/>
              </a:buClr>
              <a:buSzPts val="1700"/>
              <a:buFont typeface="Helvetica Neue Light"/>
              <a:buNone/>
              <a:defRPr sz="1700">
                <a:solidFill>
                  <a:srgbClr val="FFFFFF"/>
                </a:solidFill>
                <a:latin typeface="Helvetica Neue Light"/>
                <a:ea typeface="Helvetica Neue Light"/>
                <a:cs typeface="Helvetica Neue Light"/>
                <a:sym typeface="Helvetica Neue Light"/>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11" name="Google Shape;211;p43"/>
          <p:cNvSpPr txBox="1"/>
          <p:nvPr>
            <p:ph idx="12" type="sldNum"/>
          </p:nvPr>
        </p:nvSpPr>
        <p:spPr>
          <a:xfrm>
            <a:off x="4475930" y="4882307"/>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8" name="Google Shape;28;p5"/>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showMasterSp="0" type="obj">
  <p:cSld name="OBJECT">
    <p:bg>
      <p:bgPr>
        <a:solidFill>
          <a:srgbClr val="FFFFFF"/>
        </a:solidFill>
      </p:bgPr>
    </p:bg>
    <p:spTree>
      <p:nvGrpSpPr>
        <p:cNvPr id="212" name="Shape 212"/>
        <p:cNvGrpSpPr/>
        <p:nvPr/>
      </p:nvGrpSpPr>
      <p:grpSpPr>
        <a:xfrm>
          <a:off x="0" y="0"/>
          <a:ext cx="0" cy="0"/>
          <a:chOff x="0" y="0"/>
          <a:chExt cx="0" cy="0"/>
        </a:xfrm>
      </p:grpSpPr>
      <p:sp>
        <p:nvSpPr>
          <p:cNvPr id="213" name="Google Shape;213;p44"/>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Helvetica Neue"/>
              <a:buNone/>
              <a:defRPr sz="3300">
                <a:solidFill>
                  <a:srgbClr val="000000"/>
                </a:solidFill>
                <a:latin typeface="Helvetica Neue"/>
                <a:ea typeface="Helvetica Neue"/>
                <a:cs typeface="Helvetica Neue"/>
                <a:sym typeface="Helvetica Neue"/>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14" name="Google Shape;214;p44"/>
          <p:cNvSpPr txBox="1"/>
          <p:nvPr>
            <p:ph idx="1" type="body"/>
          </p:nvPr>
        </p:nvSpPr>
        <p:spPr>
          <a:xfrm>
            <a:off x="1485900" y="1200150"/>
            <a:ext cx="6172200" cy="33945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Helvetica Neue"/>
                <a:ea typeface="Helvetica Neue"/>
                <a:cs typeface="Helvetica Neue"/>
                <a:sym typeface="Helvetica Neue"/>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15" name="Google Shape;215;p44"/>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Body copy 11">
  <p:cSld name="Title + Body copy 11">
    <p:spTree>
      <p:nvGrpSpPr>
        <p:cNvPr id="216" name="Shape 216"/>
        <p:cNvGrpSpPr/>
        <p:nvPr/>
      </p:nvGrpSpPr>
      <p:grpSpPr>
        <a:xfrm>
          <a:off x="0" y="0"/>
          <a:ext cx="0" cy="0"/>
          <a:chOff x="0" y="0"/>
          <a:chExt cx="0" cy="0"/>
        </a:xfrm>
      </p:grpSpPr>
      <p:sp>
        <p:nvSpPr>
          <p:cNvPr id="217" name="Google Shape;217;p45"/>
          <p:cNvSpPr txBox="1"/>
          <p:nvPr>
            <p:ph type="title"/>
          </p:nvPr>
        </p:nvSpPr>
        <p:spPr>
          <a:xfrm>
            <a:off x="614363" y="309563"/>
            <a:ext cx="7929600" cy="514200"/>
          </a:xfrm>
          <a:prstGeom prst="rect">
            <a:avLst/>
          </a:prstGeom>
          <a:noFill/>
          <a:ln>
            <a:noFill/>
          </a:ln>
        </p:spPr>
        <p:txBody>
          <a:bodyPr anchorCtr="0" anchor="ctr" bIns="0" lIns="0" spcFirstLastPara="1" rIns="0" wrap="square" tIns="0">
            <a:noAutofit/>
          </a:bodyPr>
          <a:lstStyle>
            <a:lvl1pPr lvl="0" rtl="0" algn="ctr">
              <a:lnSpc>
                <a:spcPct val="283333"/>
              </a:lnSpc>
              <a:spcBef>
                <a:spcPts val="0"/>
              </a:spcBef>
              <a:spcAft>
                <a:spcPts val="0"/>
              </a:spcAft>
              <a:buClr>
                <a:srgbClr val="FFFFFF"/>
              </a:buClr>
              <a:buSzPts val="700"/>
              <a:buNone/>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18" name="Google Shape;218;p45"/>
          <p:cNvSpPr txBox="1"/>
          <p:nvPr>
            <p:ph idx="1" type="body"/>
          </p:nvPr>
        </p:nvSpPr>
        <p:spPr>
          <a:xfrm>
            <a:off x="614363" y="1033463"/>
            <a:ext cx="7920000" cy="3762300"/>
          </a:xfrm>
          <a:prstGeom prst="rect">
            <a:avLst/>
          </a:prstGeom>
          <a:noFill/>
          <a:ln>
            <a:noFill/>
          </a:ln>
        </p:spPr>
        <p:txBody>
          <a:bodyPr anchorCtr="0" anchor="t" bIns="19050" lIns="19050" spcFirstLastPara="1" rIns="19050" wrap="square" tIns="19050">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19" name="Google Shape;219;p45"/>
          <p:cNvSpPr txBox="1"/>
          <p:nvPr>
            <p:ph idx="12" type="sldNum"/>
          </p:nvPr>
        </p:nvSpPr>
        <p:spPr>
          <a:xfrm>
            <a:off x="7426135" y="4219575"/>
            <a:ext cx="186300" cy="157200"/>
          </a:xfrm>
          <a:prstGeom prst="rect">
            <a:avLst/>
          </a:prstGeom>
          <a:noFill/>
          <a:ln>
            <a:noFill/>
          </a:ln>
        </p:spPr>
        <p:txBody>
          <a:bodyPr anchorCtr="0" anchor="t" bIns="19050" lIns="19050" spcFirstLastPara="1" rIns="19050" wrap="square" tIns="19050">
            <a:noAutofit/>
          </a:bodyPr>
          <a:lstStyle>
            <a:lvl1pPr indent="0" lvl="0"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1pPr>
            <a:lvl2pPr indent="0" lvl="1"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2pPr>
            <a:lvl3pPr indent="0" lvl="2"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3pPr>
            <a:lvl4pPr indent="0" lvl="3"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4pPr>
            <a:lvl5pPr indent="0" lvl="4"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5pPr>
            <a:lvl6pPr indent="0" lvl="5"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6pPr>
            <a:lvl7pPr indent="0" lvl="6"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7pPr>
            <a:lvl8pPr indent="0" lvl="7"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8pPr>
            <a:lvl9pPr indent="0" lvl="8" marL="12700" rtl="0" algn="r">
              <a:lnSpc>
                <a:spcPct val="122727"/>
              </a:lnSpc>
              <a:spcBef>
                <a:spcPts val="0"/>
              </a:spcBef>
              <a:spcAft>
                <a:spcPts val="0"/>
              </a:spcAft>
              <a:buClr>
                <a:srgbClr val="FFFB00"/>
              </a:buClr>
              <a:buSzPts val="800"/>
              <a:buFont typeface="Gill Sans"/>
              <a:buNone/>
              <a:defRPr b="1" sz="800">
                <a:solidFill>
                  <a:srgbClr val="FFFB00"/>
                </a:solidFill>
                <a:latin typeface="Gill Sans"/>
                <a:ea typeface="Gill Sans"/>
                <a:cs typeface="Gill Sans"/>
                <a:sym typeface="Gill Sans"/>
              </a:defRPr>
            </a:lvl9pPr>
          </a:lstStyle>
          <a:p>
            <a:pPr indent="0" lvl="0" marL="1270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220" name="Shape 220"/>
        <p:cNvGrpSpPr/>
        <p:nvPr/>
      </p:nvGrpSpPr>
      <p:grpSpPr>
        <a:xfrm>
          <a:off x="0" y="0"/>
          <a:ext cx="0" cy="0"/>
          <a:chOff x="0" y="0"/>
          <a:chExt cx="0" cy="0"/>
        </a:xfrm>
      </p:grpSpPr>
      <p:sp>
        <p:nvSpPr>
          <p:cNvPr id="221" name="Google Shape;221;p46"/>
          <p:cNvSpPr txBox="1"/>
          <p:nvPr>
            <p:ph idx="12" type="sldNum"/>
          </p:nvPr>
        </p:nvSpPr>
        <p:spPr>
          <a:xfrm>
            <a:off x="4491038" y="4905375"/>
            <a:ext cx="157200" cy="171600"/>
          </a:xfrm>
          <a:prstGeom prst="rect">
            <a:avLst/>
          </a:prstGeom>
          <a:noFill/>
          <a:ln>
            <a:noFill/>
          </a:ln>
        </p:spPr>
        <p:txBody>
          <a:bodyPr anchorCtr="0" anchor="t" bIns="19050" lIns="19050" spcFirstLastPara="1" rIns="19050" wrap="square" tIns="19050">
            <a:noAutofit/>
          </a:bodyPr>
          <a:lstStyle>
            <a:lvl1pPr indent="0" lvl="0" marL="0" marR="0" rtl="0" algn="ctr">
              <a:lnSpc>
                <a:spcPct val="100000"/>
              </a:lnSpc>
              <a:spcBef>
                <a:spcPts val="0"/>
              </a:spcBef>
              <a:spcAft>
                <a:spcPts val="0"/>
              </a:spcAft>
              <a:buClr>
                <a:srgbClr val="FFFFFF"/>
              </a:buClr>
              <a:buSzPts val="900"/>
              <a:buFont typeface="Gill Sans"/>
              <a:buNone/>
              <a:defRPr b="0" sz="900">
                <a:solidFill>
                  <a:srgbClr val="FFFFFF"/>
                </a:solidFill>
              </a:defRPr>
            </a:lvl1pPr>
            <a:lvl2pPr indent="0" lvl="1" marL="0" marR="0" rtl="0" algn="ctr">
              <a:lnSpc>
                <a:spcPct val="100000"/>
              </a:lnSpc>
              <a:spcBef>
                <a:spcPts val="0"/>
              </a:spcBef>
              <a:spcAft>
                <a:spcPts val="0"/>
              </a:spcAft>
              <a:buClr>
                <a:srgbClr val="FFFFFF"/>
              </a:buClr>
              <a:buSzPts val="900"/>
              <a:buFont typeface="Gill Sans"/>
              <a:buNone/>
              <a:defRPr b="0" sz="900">
                <a:solidFill>
                  <a:srgbClr val="FFFFFF"/>
                </a:solidFill>
              </a:defRPr>
            </a:lvl2pPr>
            <a:lvl3pPr indent="0" lvl="2" marL="0" marR="0" rtl="0" algn="ctr">
              <a:lnSpc>
                <a:spcPct val="100000"/>
              </a:lnSpc>
              <a:spcBef>
                <a:spcPts val="0"/>
              </a:spcBef>
              <a:spcAft>
                <a:spcPts val="0"/>
              </a:spcAft>
              <a:buClr>
                <a:srgbClr val="FFFFFF"/>
              </a:buClr>
              <a:buSzPts val="900"/>
              <a:buFont typeface="Gill Sans"/>
              <a:buNone/>
              <a:defRPr b="0" sz="900">
                <a:solidFill>
                  <a:srgbClr val="FFFFFF"/>
                </a:solidFill>
              </a:defRPr>
            </a:lvl3pPr>
            <a:lvl4pPr indent="0" lvl="3" marL="0" marR="0" rtl="0" algn="ctr">
              <a:lnSpc>
                <a:spcPct val="100000"/>
              </a:lnSpc>
              <a:spcBef>
                <a:spcPts val="0"/>
              </a:spcBef>
              <a:spcAft>
                <a:spcPts val="0"/>
              </a:spcAft>
              <a:buClr>
                <a:srgbClr val="FFFFFF"/>
              </a:buClr>
              <a:buSzPts val="900"/>
              <a:buFont typeface="Gill Sans"/>
              <a:buNone/>
              <a:defRPr b="0" sz="900">
                <a:solidFill>
                  <a:srgbClr val="FFFFFF"/>
                </a:solidFill>
              </a:defRPr>
            </a:lvl4pPr>
            <a:lvl5pPr indent="0" lvl="4" marL="0" marR="0" rtl="0" algn="ctr">
              <a:lnSpc>
                <a:spcPct val="100000"/>
              </a:lnSpc>
              <a:spcBef>
                <a:spcPts val="0"/>
              </a:spcBef>
              <a:spcAft>
                <a:spcPts val="0"/>
              </a:spcAft>
              <a:buClr>
                <a:srgbClr val="FFFFFF"/>
              </a:buClr>
              <a:buSzPts val="900"/>
              <a:buFont typeface="Gill Sans"/>
              <a:buNone/>
              <a:defRPr b="0" sz="900">
                <a:solidFill>
                  <a:srgbClr val="FFFFFF"/>
                </a:solidFill>
              </a:defRPr>
            </a:lvl5pPr>
            <a:lvl6pPr indent="0" lvl="5" marL="0" marR="0" rtl="0" algn="ctr">
              <a:lnSpc>
                <a:spcPct val="100000"/>
              </a:lnSpc>
              <a:spcBef>
                <a:spcPts val="0"/>
              </a:spcBef>
              <a:spcAft>
                <a:spcPts val="0"/>
              </a:spcAft>
              <a:buClr>
                <a:srgbClr val="FFFFFF"/>
              </a:buClr>
              <a:buSzPts val="900"/>
              <a:buFont typeface="Gill Sans"/>
              <a:buNone/>
              <a:defRPr b="0" sz="900">
                <a:solidFill>
                  <a:srgbClr val="FFFFFF"/>
                </a:solidFill>
              </a:defRPr>
            </a:lvl6pPr>
            <a:lvl7pPr indent="0" lvl="6" marL="0" marR="0" rtl="0" algn="ctr">
              <a:lnSpc>
                <a:spcPct val="100000"/>
              </a:lnSpc>
              <a:spcBef>
                <a:spcPts val="0"/>
              </a:spcBef>
              <a:spcAft>
                <a:spcPts val="0"/>
              </a:spcAft>
              <a:buClr>
                <a:srgbClr val="FFFFFF"/>
              </a:buClr>
              <a:buSzPts val="900"/>
              <a:buFont typeface="Gill Sans"/>
              <a:buNone/>
              <a:defRPr b="0" sz="900">
                <a:solidFill>
                  <a:srgbClr val="FFFFFF"/>
                </a:solidFill>
              </a:defRPr>
            </a:lvl7pPr>
            <a:lvl8pPr indent="0" lvl="7" marL="0" marR="0" rtl="0" algn="ctr">
              <a:lnSpc>
                <a:spcPct val="100000"/>
              </a:lnSpc>
              <a:spcBef>
                <a:spcPts val="0"/>
              </a:spcBef>
              <a:spcAft>
                <a:spcPts val="0"/>
              </a:spcAft>
              <a:buClr>
                <a:srgbClr val="FFFFFF"/>
              </a:buClr>
              <a:buSzPts val="900"/>
              <a:buFont typeface="Gill Sans"/>
              <a:buNone/>
              <a:defRPr b="0" sz="900">
                <a:solidFill>
                  <a:srgbClr val="FFFFFF"/>
                </a:solidFill>
              </a:defRPr>
            </a:lvl8pPr>
            <a:lvl9pPr indent="0" lvl="8" marL="0" marR="0" rtl="0" algn="ctr">
              <a:lnSpc>
                <a:spcPct val="100000"/>
              </a:lnSpc>
              <a:spcBef>
                <a:spcPts val="0"/>
              </a:spcBef>
              <a:spcAft>
                <a:spcPts val="0"/>
              </a:spcAft>
              <a:buClr>
                <a:srgbClr val="FFFFFF"/>
              </a:buClr>
              <a:buSzPts val="900"/>
              <a:buFont typeface="Gill Sans"/>
              <a:buNone/>
              <a:defRPr b="0" sz="900">
                <a:solidFill>
                  <a:srgbClr val="FFFFFF"/>
                </a:solidFill>
              </a:defRPr>
            </a:lvl9pPr>
          </a:lstStyle>
          <a:p>
            <a:pPr indent="0" lvl="0" marL="0" rtl="0" algn="ctr">
              <a:spcBef>
                <a:spcPts val="0"/>
              </a:spcBef>
              <a:spcAft>
                <a:spcPts val="0"/>
              </a:spcAft>
              <a:buNone/>
            </a:pPr>
            <a:fld id="{00000000-1234-1234-1234-123412341234}" type="slidenum">
              <a:rPr lang="en-US"/>
              <a:t>‹#›</a:t>
            </a:fld>
            <a:endParaRPr b="1" sz="800">
              <a:solidFill>
                <a:srgbClr val="FFFB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bg>
      <p:bgPr>
        <a:solidFill>
          <a:srgbClr val="FFFFFF"/>
        </a:solidFill>
      </p:bgPr>
    </p:bg>
    <p:spTree>
      <p:nvGrpSpPr>
        <p:cNvPr id="222" name="Shape 222"/>
        <p:cNvGrpSpPr/>
        <p:nvPr/>
      </p:nvGrpSpPr>
      <p:grpSpPr>
        <a:xfrm>
          <a:off x="0" y="0"/>
          <a:ext cx="0" cy="0"/>
          <a:chOff x="0" y="0"/>
          <a:chExt cx="0" cy="0"/>
        </a:xfrm>
      </p:grpSpPr>
      <p:sp>
        <p:nvSpPr>
          <p:cNvPr id="223" name="Google Shape;223;p47"/>
          <p:cNvSpPr txBox="1"/>
          <p:nvPr>
            <p:ph type="title"/>
          </p:nvPr>
        </p:nvSpPr>
        <p:spPr>
          <a:xfrm>
            <a:off x="1657350" y="505619"/>
            <a:ext cx="5829300" cy="6792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Helvetica Neue"/>
              <a:buNone/>
              <a:defRPr sz="3300">
                <a:solidFill>
                  <a:srgbClr val="000000"/>
                </a:solidFill>
                <a:latin typeface="Helvetica Neue"/>
                <a:ea typeface="Helvetica Neue"/>
                <a:cs typeface="Helvetica Neue"/>
                <a:sym typeface="Helvetica Neue"/>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24" name="Google Shape;224;p47"/>
          <p:cNvSpPr txBox="1"/>
          <p:nvPr>
            <p:ph idx="1" type="body"/>
          </p:nvPr>
        </p:nvSpPr>
        <p:spPr>
          <a:xfrm>
            <a:off x="2171700" y="1822450"/>
            <a:ext cx="4800600" cy="1314600"/>
          </a:xfrm>
          <a:prstGeom prst="rect">
            <a:avLst/>
          </a:prstGeom>
          <a:noFill/>
          <a:ln>
            <a:noFill/>
          </a:ln>
        </p:spPr>
        <p:txBody>
          <a:bodyPr anchorCtr="0" anchor="t" bIns="34275" lIns="34275" spcFirstLastPara="1" rIns="34275" wrap="square" tIns="34275">
            <a:noAutofit/>
          </a:bodyPr>
          <a:lstStyle>
            <a:lvl1pPr indent="-228600" lvl="0" marL="4572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1pPr>
            <a:lvl2pPr indent="-228600" lvl="1" marL="9144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2pPr>
            <a:lvl3pPr indent="-228600" lvl="2" marL="13716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3pPr>
            <a:lvl4pPr indent="-228600" lvl="3" marL="18288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4pPr>
            <a:lvl5pPr indent="-228600" lvl="4" marL="2286000" rtl="0" algn="ctr">
              <a:lnSpc>
                <a:spcPct val="100000"/>
              </a:lnSpc>
              <a:spcBef>
                <a:spcPts val="500"/>
              </a:spcBef>
              <a:spcAft>
                <a:spcPts val="0"/>
              </a:spcAft>
              <a:buClr>
                <a:srgbClr val="888888"/>
              </a:buClr>
              <a:buSzPts val="2400"/>
              <a:buFont typeface="Helvetica Neue"/>
              <a:buNone/>
              <a:defRPr sz="2400">
                <a:solidFill>
                  <a:srgbClr val="888888"/>
                </a:solidFill>
                <a:latin typeface="Helvetica Neue"/>
                <a:ea typeface="Helvetica Neue"/>
                <a:cs typeface="Helvetica Neue"/>
                <a:sym typeface="Helvetica Neue"/>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25" name="Google Shape;225;p47"/>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type="secHead">
  <p:cSld name="SECTION_HEADER">
    <p:bg>
      <p:bgPr>
        <a:solidFill>
          <a:srgbClr val="FFFFFF"/>
        </a:solidFill>
      </p:bgPr>
    </p:bg>
    <p:spTree>
      <p:nvGrpSpPr>
        <p:cNvPr id="226" name="Shape 226"/>
        <p:cNvGrpSpPr/>
        <p:nvPr/>
      </p:nvGrpSpPr>
      <p:grpSpPr>
        <a:xfrm>
          <a:off x="0" y="0"/>
          <a:ext cx="0" cy="0"/>
          <a:chOff x="0" y="0"/>
          <a:chExt cx="0" cy="0"/>
        </a:xfrm>
      </p:grpSpPr>
      <p:sp>
        <p:nvSpPr>
          <p:cNvPr id="227" name="Google Shape;227;p48"/>
          <p:cNvSpPr txBox="1"/>
          <p:nvPr>
            <p:ph type="title"/>
          </p:nvPr>
        </p:nvSpPr>
        <p:spPr>
          <a:xfrm>
            <a:off x="1684734" y="3305175"/>
            <a:ext cx="5829300" cy="1021500"/>
          </a:xfrm>
          <a:prstGeom prst="rect">
            <a:avLst/>
          </a:prstGeom>
          <a:noFill/>
          <a:ln>
            <a:noFill/>
          </a:ln>
        </p:spPr>
        <p:txBody>
          <a:bodyPr anchorCtr="0" anchor="t" bIns="34275" lIns="34275" spcFirstLastPara="1" rIns="34275" wrap="square" tIns="34275">
            <a:noAutofit/>
          </a:bodyPr>
          <a:lstStyle>
            <a:lvl1pPr lvl="0" rtl="0" algn="l">
              <a:lnSpc>
                <a:spcPct val="100000"/>
              </a:lnSpc>
              <a:spcBef>
                <a:spcPts val="0"/>
              </a:spcBef>
              <a:spcAft>
                <a:spcPts val="0"/>
              </a:spcAft>
              <a:buClr>
                <a:srgbClr val="000000"/>
              </a:buClr>
              <a:buSzPts val="3000"/>
              <a:buFont typeface="Calibri"/>
              <a:buNone/>
              <a:defRPr b="1" sz="30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28" name="Google Shape;228;p48"/>
          <p:cNvSpPr txBox="1"/>
          <p:nvPr>
            <p:ph idx="1" type="body"/>
          </p:nvPr>
        </p:nvSpPr>
        <p:spPr>
          <a:xfrm>
            <a:off x="1684734" y="2180035"/>
            <a:ext cx="5829300" cy="1125000"/>
          </a:xfrm>
          <a:prstGeom prst="rect">
            <a:avLst/>
          </a:prstGeom>
          <a:noFill/>
          <a:ln>
            <a:noFill/>
          </a:ln>
        </p:spPr>
        <p:txBody>
          <a:bodyPr anchorCtr="0" anchor="b" bIns="34275" lIns="34275" spcFirstLastPara="1" rIns="34275" wrap="square" tIns="34275">
            <a:noAutofit/>
          </a:bodyPr>
          <a:lstStyle>
            <a:lvl1pPr indent="-228600" lvl="0" marL="4572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1pPr>
            <a:lvl2pPr indent="-228600" lvl="1" marL="9144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2pPr>
            <a:lvl3pPr indent="-228600" lvl="2" marL="13716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3pPr>
            <a:lvl4pPr indent="-228600" lvl="3" marL="18288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4pPr>
            <a:lvl5pPr indent="-228600" lvl="4" marL="2286000" rtl="0" algn="l">
              <a:lnSpc>
                <a:spcPct val="100000"/>
              </a:lnSpc>
              <a:spcBef>
                <a:spcPts val="300"/>
              </a:spcBef>
              <a:spcAft>
                <a:spcPts val="0"/>
              </a:spcAft>
              <a:buClr>
                <a:srgbClr val="888888"/>
              </a:buClr>
              <a:buSzPts val="1500"/>
              <a:buFont typeface="Calibri"/>
              <a:buNone/>
              <a:defRPr sz="1500">
                <a:solidFill>
                  <a:srgbClr val="888888"/>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29" name="Google Shape;229;p48"/>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showMasterSp="0" type="twoObj">
  <p:cSld name="TWO_OBJECTS">
    <p:bg>
      <p:bgPr>
        <a:solidFill>
          <a:srgbClr val="FFFFFF"/>
        </a:solidFill>
      </p:bgPr>
    </p:bg>
    <p:spTree>
      <p:nvGrpSpPr>
        <p:cNvPr id="230" name="Shape 230"/>
        <p:cNvGrpSpPr/>
        <p:nvPr/>
      </p:nvGrpSpPr>
      <p:grpSpPr>
        <a:xfrm>
          <a:off x="0" y="0"/>
          <a:ext cx="0" cy="0"/>
          <a:chOff x="0" y="0"/>
          <a:chExt cx="0" cy="0"/>
        </a:xfrm>
      </p:grpSpPr>
      <p:sp>
        <p:nvSpPr>
          <p:cNvPr id="231" name="Google Shape;231;p49"/>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32" name="Google Shape;232;p49"/>
          <p:cNvSpPr txBox="1"/>
          <p:nvPr>
            <p:ph idx="1" type="body"/>
          </p:nvPr>
        </p:nvSpPr>
        <p:spPr>
          <a:xfrm>
            <a:off x="1485900" y="1200150"/>
            <a:ext cx="3028800" cy="3394500"/>
          </a:xfrm>
          <a:prstGeom prst="rect">
            <a:avLst/>
          </a:prstGeom>
          <a:noFill/>
          <a:ln>
            <a:noFill/>
          </a:ln>
        </p:spPr>
        <p:txBody>
          <a:bodyPr anchorCtr="0" anchor="t" bIns="34275" lIns="34275" spcFirstLastPara="1" rIns="34275" wrap="square" tIns="34275">
            <a:noAutofit/>
          </a:bodyPr>
          <a:lstStyle>
            <a:lvl1pPr indent="-361950" lvl="0" marL="4572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1pPr>
            <a:lvl2pPr indent="-361950" lvl="1" marL="9144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2pPr>
            <a:lvl3pPr indent="-361950" lvl="2" marL="13716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3pPr>
            <a:lvl4pPr indent="-361950" lvl="3" marL="18288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4pPr>
            <a:lvl5pPr indent="-361950" lvl="4" marL="2286000" rtl="0" algn="l">
              <a:lnSpc>
                <a:spcPct val="100000"/>
              </a:lnSpc>
              <a:spcBef>
                <a:spcPts val="400"/>
              </a:spcBef>
              <a:spcAft>
                <a:spcPts val="0"/>
              </a:spcAft>
              <a:buClr>
                <a:srgbClr val="000000"/>
              </a:buClr>
              <a:buSzPts val="2100"/>
              <a:buFont typeface="Arial"/>
              <a:buChar char="»"/>
              <a:defRPr sz="21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33" name="Google Shape;233;p49"/>
          <p:cNvSpPr txBox="1"/>
          <p:nvPr>
            <p:ph idx="2" type="body"/>
          </p:nvPr>
        </p:nvSpPr>
        <p:spPr>
          <a:xfrm>
            <a:off x="4629150" y="1200150"/>
            <a:ext cx="3028800" cy="33945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34" name="Google Shape;234;p49"/>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WITH_TEXT" showMasterSp="0" type="twoTxTwoObj">
  <p:cSld name="TWO_OBJECTS_WITH_TEXT">
    <p:bg>
      <p:bgPr>
        <a:solidFill>
          <a:srgbClr val="FFFFFF"/>
        </a:solidFill>
      </p:bgPr>
    </p:bg>
    <p:spTree>
      <p:nvGrpSpPr>
        <p:cNvPr id="235" name="Shape 235"/>
        <p:cNvGrpSpPr/>
        <p:nvPr/>
      </p:nvGrpSpPr>
      <p:grpSpPr>
        <a:xfrm>
          <a:off x="0" y="0"/>
          <a:ext cx="0" cy="0"/>
          <a:chOff x="0" y="0"/>
          <a:chExt cx="0" cy="0"/>
        </a:xfrm>
      </p:grpSpPr>
      <p:sp>
        <p:nvSpPr>
          <p:cNvPr id="236" name="Google Shape;236;p50"/>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37" name="Google Shape;237;p50"/>
          <p:cNvSpPr txBox="1"/>
          <p:nvPr>
            <p:ph idx="1" type="body"/>
          </p:nvPr>
        </p:nvSpPr>
        <p:spPr>
          <a:xfrm>
            <a:off x="1485900" y="1151334"/>
            <a:ext cx="3030000" cy="479700"/>
          </a:xfrm>
          <a:prstGeom prst="rect">
            <a:avLst/>
          </a:prstGeom>
          <a:noFill/>
          <a:ln>
            <a:noFill/>
          </a:ln>
        </p:spPr>
        <p:txBody>
          <a:bodyPr anchorCtr="0" anchor="b" bIns="34275" lIns="34275" spcFirstLastPara="1" rIns="34275" wrap="square" tIns="34275">
            <a:noAutofit/>
          </a:bodyPr>
          <a:lstStyle>
            <a:lvl1pPr indent="-228600" lvl="0" marL="4572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1pPr>
            <a:lvl2pPr indent="-228600" lvl="1" marL="9144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2pPr>
            <a:lvl3pPr indent="-228600" lvl="2" marL="13716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3pPr>
            <a:lvl4pPr indent="-228600" lvl="3" marL="18288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4pPr>
            <a:lvl5pPr indent="-228600" lvl="4" marL="2286000" rtl="0" algn="l">
              <a:lnSpc>
                <a:spcPct val="100000"/>
              </a:lnSpc>
              <a:spcBef>
                <a:spcPts val="300"/>
              </a:spcBef>
              <a:spcAft>
                <a:spcPts val="0"/>
              </a:spcAft>
              <a:buClr>
                <a:srgbClr val="000000"/>
              </a:buClr>
              <a:buSzPts val="1800"/>
              <a:buFont typeface="Calibri"/>
              <a:buNone/>
              <a:defRPr b="1" sz="18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38" name="Google Shape;238;p50"/>
          <p:cNvSpPr txBox="1"/>
          <p:nvPr>
            <p:ph idx="2" type="body"/>
          </p:nvPr>
        </p:nvSpPr>
        <p:spPr>
          <a:xfrm>
            <a:off x="1485900" y="1631156"/>
            <a:ext cx="3030000" cy="29634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39" name="Google Shape;239;p50"/>
          <p:cNvSpPr txBox="1"/>
          <p:nvPr>
            <p:ph idx="3" type="body"/>
          </p:nvPr>
        </p:nvSpPr>
        <p:spPr>
          <a:xfrm>
            <a:off x="4626769" y="1151334"/>
            <a:ext cx="3031200" cy="479700"/>
          </a:xfrm>
          <a:prstGeom prst="rect">
            <a:avLst/>
          </a:prstGeom>
          <a:noFill/>
          <a:ln>
            <a:noFill/>
          </a:ln>
        </p:spPr>
        <p:txBody>
          <a:bodyPr anchorCtr="0" anchor="b"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40" name="Google Shape;240;p50"/>
          <p:cNvSpPr txBox="1"/>
          <p:nvPr>
            <p:ph idx="4" type="body"/>
          </p:nvPr>
        </p:nvSpPr>
        <p:spPr>
          <a:xfrm>
            <a:off x="4626769" y="1631156"/>
            <a:ext cx="3031200" cy="29634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41" name="Google Shape;241;p50"/>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showMasterSp="0" type="titleOnly">
  <p:cSld name="TITLE_ONLY">
    <p:bg>
      <p:bgPr>
        <a:solidFill>
          <a:srgbClr val="FFFFFF"/>
        </a:solidFill>
      </p:bgPr>
    </p:bg>
    <p:spTree>
      <p:nvGrpSpPr>
        <p:cNvPr id="242" name="Shape 242"/>
        <p:cNvGrpSpPr/>
        <p:nvPr/>
      </p:nvGrpSpPr>
      <p:grpSpPr>
        <a:xfrm>
          <a:off x="0" y="0"/>
          <a:ext cx="0" cy="0"/>
          <a:chOff x="0" y="0"/>
          <a:chExt cx="0" cy="0"/>
        </a:xfrm>
      </p:grpSpPr>
      <p:sp>
        <p:nvSpPr>
          <p:cNvPr id="243" name="Google Shape;243;p51"/>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44" name="Google Shape;244;p51"/>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bg>
      <p:bgPr>
        <a:solidFill>
          <a:srgbClr val="FFFFFF"/>
        </a:solidFill>
      </p:bgPr>
    </p:bg>
    <p:spTree>
      <p:nvGrpSpPr>
        <p:cNvPr id="245" name="Shape 245"/>
        <p:cNvGrpSpPr/>
        <p:nvPr/>
      </p:nvGrpSpPr>
      <p:grpSpPr>
        <a:xfrm>
          <a:off x="0" y="0"/>
          <a:ext cx="0" cy="0"/>
          <a:chOff x="0" y="0"/>
          <a:chExt cx="0" cy="0"/>
        </a:xfrm>
      </p:grpSpPr>
      <p:sp>
        <p:nvSpPr>
          <p:cNvPr id="246" name="Google Shape;246;p52"/>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WITH_CAPTION_TEXT" showMasterSp="0" type="objTx">
  <p:cSld name="OBJECT_WITH_CAPTION_TEXT">
    <p:bg>
      <p:bgPr>
        <a:solidFill>
          <a:srgbClr val="FFFFFF"/>
        </a:solidFill>
      </p:bgPr>
    </p:bg>
    <p:spTree>
      <p:nvGrpSpPr>
        <p:cNvPr id="247" name="Shape 247"/>
        <p:cNvGrpSpPr/>
        <p:nvPr/>
      </p:nvGrpSpPr>
      <p:grpSpPr>
        <a:xfrm>
          <a:off x="0" y="0"/>
          <a:ext cx="0" cy="0"/>
          <a:chOff x="0" y="0"/>
          <a:chExt cx="0" cy="0"/>
        </a:xfrm>
      </p:grpSpPr>
      <p:sp>
        <p:nvSpPr>
          <p:cNvPr id="248" name="Google Shape;248;p53"/>
          <p:cNvSpPr txBox="1"/>
          <p:nvPr>
            <p:ph type="title"/>
          </p:nvPr>
        </p:nvSpPr>
        <p:spPr>
          <a:xfrm>
            <a:off x="1485900" y="204788"/>
            <a:ext cx="2256300" cy="871500"/>
          </a:xfrm>
          <a:prstGeom prst="rect">
            <a:avLst/>
          </a:prstGeom>
          <a:noFill/>
          <a:ln>
            <a:noFill/>
          </a:ln>
        </p:spPr>
        <p:txBody>
          <a:bodyPr anchorCtr="0" anchor="b" bIns="34275" lIns="34275" spcFirstLastPara="1" rIns="34275" wrap="square" tIns="34275">
            <a:noAutofit/>
          </a:bodyPr>
          <a:lstStyle>
            <a:lvl1pPr lvl="0" rtl="0" algn="l">
              <a:lnSpc>
                <a:spcPct val="100000"/>
              </a:lnSpc>
              <a:spcBef>
                <a:spcPts val="0"/>
              </a:spcBef>
              <a:spcAft>
                <a:spcPts val="0"/>
              </a:spcAft>
              <a:buClr>
                <a:srgbClr val="000000"/>
              </a:buClr>
              <a:buSzPts val="1500"/>
              <a:buFont typeface="Calibri"/>
              <a:buNone/>
              <a:defRPr b="1" sz="15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49" name="Google Shape;249;p53"/>
          <p:cNvSpPr txBox="1"/>
          <p:nvPr>
            <p:ph idx="1" type="body"/>
          </p:nvPr>
        </p:nvSpPr>
        <p:spPr>
          <a:xfrm>
            <a:off x="3824288" y="204788"/>
            <a:ext cx="3833700" cy="43899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50" name="Google Shape;250;p53"/>
          <p:cNvSpPr txBox="1"/>
          <p:nvPr>
            <p:ph idx="2" type="body"/>
          </p:nvPr>
        </p:nvSpPr>
        <p:spPr>
          <a:xfrm>
            <a:off x="1485900" y="1076325"/>
            <a:ext cx="2256300" cy="3518400"/>
          </a:xfrm>
          <a:prstGeom prst="rect">
            <a:avLst/>
          </a:prstGeom>
          <a:noFill/>
          <a:ln>
            <a:noFill/>
          </a:ln>
        </p:spPr>
        <p:txBody>
          <a:bodyPr anchorCtr="0" anchor="t" bIns="34275" lIns="34275" spcFirstLastPara="1" rIns="34275" wrap="square" tIns="34275">
            <a:noAutofit/>
          </a:bodyPr>
          <a:lstStyle>
            <a:lvl1pPr indent="-273050" lvl="0" marL="457200" rtl="0" algn="l">
              <a:lnSpc>
                <a:spcPct val="305555"/>
              </a:lnSpc>
              <a:spcBef>
                <a:spcPts val="500"/>
              </a:spcBef>
              <a:spcAft>
                <a:spcPts val="0"/>
              </a:spcAft>
              <a:buClr>
                <a:srgbClr val="FFFB00"/>
              </a:buClr>
              <a:buSzPts val="700"/>
              <a:buChar char="•"/>
              <a:defRPr/>
            </a:lvl1pPr>
            <a:lvl2pPr indent="-273050" lvl="1" marL="914400" rtl="0" algn="l">
              <a:lnSpc>
                <a:spcPct val="283333"/>
              </a:lnSpc>
              <a:spcBef>
                <a:spcPts val="400"/>
              </a:spcBef>
              <a:spcAft>
                <a:spcPts val="0"/>
              </a:spcAft>
              <a:buClr>
                <a:srgbClr val="FFFB00"/>
              </a:buClr>
              <a:buSzPts val="700"/>
              <a:buChar char="–"/>
              <a:defRPr/>
            </a:lvl2pPr>
            <a:lvl3pPr indent="-273050" lvl="2" marL="1371600" rtl="0" algn="l">
              <a:lnSpc>
                <a:spcPct val="216666"/>
              </a:lnSpc>
              <a:spcBef>
                <a:spcPts val="300"/>
              </a:spcBef>
              <a:spcAft>
                <a:spcPts val="0"/>
              </a:spcAft>
              <a:buClr>
                <a:srgbClr val="FFFB00"/>
              </a:buClr>
              <a:buSzPts val="700"/>
              <a:buChar char="•"/>
              <a:defRPr/>
            </a:lvl3pPr>
            <a:lvl4pPr indent="-273050" lvl="3" marL="1828800" rtl="0" algn="l">
              <a:lnSpc>
                <a:spcPct val="200000"/>
              </a:lnSpc>
              <a:spcBef>
                <a:spcPts val="300"/>
              </a:spcBef>
              <a:spcAft>
                <a:spcPts val="0"/>
              </a:spcAft>
              <a:buClr>
                <a:srgbClr val="FFFB00"/>
              </a:buClr>
              <a:buSzPts val="700"/>
              <a:buChar char="–"/>
              <a:defRPr/>
            </a:lvl4pPr>
            <a:lvl5pPr indent="-273050" lvl="4" marL="2286000" rtl="0" algn="l">
              <a:lnSpc>
                <a:spcPct val="200000"/>
              </a:lnSpc>
              <a:spcBef>
                <a:spcPts val="0"/>
              </a:spcBef>
              <a:spcAft>
                <a:spcPts val="0"/>
              </a:spcAft>
              <a:buClr>
                <a:srgbClr val="FFFB00"/>
              </a:buClr>
              <a:buSzPts val="700"/>
              <a:buChar char="»"/>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51" name="Google Shape;251;p53"/>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32" name="Google Shape;32;p6"/>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_WITH_CAPTION_TEXT" showMasterSp="0" type="picTx">
  <p:cSld name="PICTURE_WITH_CAPTION_TEXT">
    <p:bg>
      <p:bgPr>
        <a:solidFill>
          <a:srgbClr val="FFFFFF"/>
        </a:solidFill>
      </p:bgPr>
    </p:bg>
    <p:spTree>
      <p:nvGrpSpPr>
        <p:cNvPr id="252" name="Shape 252"/>
        <p:cNvGrpSpPr/>
        <p:nvPr/>
      </p:nvGrpSpPr>
      <p:grpSpPr>
        <a:xfrm>
          <a:off x="0" y="0"/>
          <a:ext cx="0" cy="0"/>
          <a:chOff x="0" y="0"/>
          <a:chExt cx="0" cy="0"/>
        </a:xfrm>
      </p:grpSpPr>
      <p:sp>
        <p:nvSpPr>
          <p:cNvPr id="253" name="Google Shape;253;p54"/>
          <p:cNvSpPr txBox="1"/>
          <p:nvPr>
            <p:ph type="title"/>
          </p:nvPr>
        </p:nvSpPr>
        <p:spPr>
          <a:xfrm>
            <a:off x="2487216" y="3600450"/>
            <a:ext cx="4114800" cy="425100"/>
          </a:xfrm>
          <a:prstGeom prst="rect">
            <a:avLst/>
          </a:prstGeom>
          <a:noFill/>
          <a:ln>
            <a:noFill/>
          </a:ln>
        </p:spPr>
        <p:txBody>
          <a:bodyPr anchorCtr="0" anchor="b" bIns="34275" lIns="34275" spcFirstLastPara="1" rIns="34275" wrap="square" tIns="34275">
            <a:noAutofit/>
          </a:bodyPr>
          <a:lstStyle>
            <a:lvl1pPr lvl="0" rtl="0" algn="l">
              <a:lnSpc>
                <a:spcPct val="100000"/>
              </a:lnSpc>
              <a:spcBef>
                <a:spcPts val="0"/>
              </a:spcBef>
              <a:spcAft>
                <a:spcPts val="0"/>
              </a:spcAft>
              <a:buClr>
                <a:srgbClr val="000000"/>
              </a:buClr>
              <a:buSzPts val="1500"/>
              <a:buFont typeface="Calibri"/>
              <a:buNone/>
              <a:defRPr b="1" sz="15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54" name="Google Shape;254;p54"/>
          <p:cNvSpPr/>
          <p:nvPr>
            <p:ph idx="2" type="pic"/>
          </p:nvPr>
        </p:nvSpPr>
        <p:spPr>
          <a:xfrm>
            <a:off x="2487216" y="459581"/>
            <a:ext cx="4114800" cy="3086100"/>
          </a:xfrm>
          <a:prstGeom prst="rect">
            <a:avLst/>
          </a:prstGeom>
          <a:noFill/>
          <a:ln>
            <a:noFill/>
          </a:ln>
        </p:spPr>
        <p:txBody>
          <a:bodyPr anchorCtr="0" anchor="t" bIns="17150" lIns="34275" spcFirstLastPara="1" rIns="34275" wrap="square" tIns="17150">
            <a:noAutofit/>
          </a:bodyPr>
          <a:lstStyle>
            <a:lvl1pPr lvl="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1pPr>
            <a:lvl2pPr lvl="1" marR="0" rtl="0" algn="l">
              <a:lnSpc>
                <a:spcPct val="121428"/>
              </a:lnSpc>
              <a:spcBef>
                <a:spcPts val="400"/>
              </a:spcBef>
              <a:spcAft>
                <a:spcPts val="0"/>
              </a:spcAft>
              <a:buClr>
                <a:srgbClr val="FFFB00"/>
              </a:buClr>
              <a:buSzPts val="1600"/>
              <a:buFont typeface="Gill Sans"/>
              <a:buChar char="–"/>
              <a:defRPr b="0" i="0" sz="1600" u="none" cap="none" strike="noStrike">
                <a:solidFill>
                  <a:srgbClr val="FFFB00"/>
                </a:solidFill>
                <a:latin typeface="Gill Sans"/>
                <a:ea typeface="Gill Sans"/>
                <a:cs typeface="Gill Sans"/>
                <a:sym typeface="Gill Sans"/>
              </a:defRPr>
            </a:lvl2pPr>
            <a:lvl3pPr lvl="2" marR="0" rtl="0" algn="l">
              <a:lnSpc>
                <a:spcPct val="121875"/>
              </a:lnSpc>
              <a:spcBef>
                <a:spcPts val="300"/>
              </a:spcBef>
              <a:spcAft>
                <a:spcPts val="0"/>
              </a:spcAft>
              <a:buClr>
                <a:srgbClr val="FFFB00"/>
              </a:buClr>
              <a:buSzPts val="1200"/>
              <a:buFont typeface="Gill Sans"/>
              <a:buChar char="•"/>
              <a:defRPr b="0" i="0" sz="1200" u="none" cap="none" strike="noStrike">
                <a:solidFill>
                  <a:srgbClr val="FFFB00"/>
                </a:solidFill>
                <a:latin typeface="Gill Sans"/>
                <a:ea typeface="Gill Sans"/>
                <a:cs typeface="Gill Sans"/>
                <a:sym typeface="Gill Sans"/>
              </a:defRPr>
            </a:lvl3pPr>
            <a:lvl4pPr lvl="3" marR="0" rtl="0" algn="l">
              <a:lnSpc>
                <a:spcPct val="120000"/>
              </a:lnSpc>
              <a:spcBef>
                <a:spcPts val="30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4pPr>
            <a:lvl5pPr lvl="4" marR="0" rtl="0" algn="l">
              <a:lnSpc>
                <a:spcPct val="120000"/>
              </a:lnSpc>
              <a:spcBef>
                <a:spcPts val="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5pPr>
            <a:lvl6pPr lvl="5"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6pPr>
            <a:lvl7pPr lvl="6"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7pPr>
            <a:lvl8pPr lvl="7"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8pPr>
            <a:lvl9pPr lvl="8"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9pPr>
          </a:lstStyle>
          <a:p/>
        </p:txBody>
      </p:sp>
      <p:sp>
        <p:nvSpPr>
          <p:cNvPr id="255" name="Google Shape;255;p54"/>
          <p:cNvSpPr txBox="1"/>
          <p:nvPr>
            <p:ph idx="1" type="body"/>
          </p:nvPr>
        </p:nvSpPr>
        <p:spPr>
          <a:xfrm>
            <a:off x="2487216" y="4025503"/>
            <a:ext cx="4114800" cy="603600"/>
          </a:xfrm>
          <a:prstGeom prst="rect">
            <a:avLst/>
          </a:prstGeom>
          <a:noFill/>
          <a:ln>
            <a:noFill/>
          </a:ln>
        </p:spPr>
        <p:txBody>
          <a:bodyPr anchorCtr="0" anchor="t" bIns="34275" lIns="34275" spcFirstLastPara="1" rIns="34275" wrap="square" tIns="34275">
            <a:noAutofit/>
          </a:bodyPr>
          <a:lstStyle>
            <a:lvl1pPr indent="-228600" lvl="0" marL="4572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1pPr>
            <a:lvl2pPr indent="-228600" lvl="1" marL="9144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2pPr>
            <a:lvl3pPr indent="-228600" lvl="2" marL="13716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3pPr>
            <a:lvl4pPr indent="-228600" lvl="3" marL="18288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4pPr>
            <a:lvl5pPr indent="-228600" lvl="4" marL="2286000" rtl="0" algn="l">
              <a:lnSpc>
                <a:spcPct val="100000"/>
              </a:lnSpc>
              <a:spcBef>
                <a:spcPts val="200"/>
              </a:spcBef>
              <a:spcAft>
                <a:spcPts val="0"/>
              </a:spcAft>
              <a:buClr>
                <a:srgbClr val="000000"/>
              </a:buClr>
              <a:buSzPts val="1100"/>
              <a:buFont typeface="Calibri"/>
              <a:buNone/>
              <a:defRPr sz="11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56" name="Google Shape;256;p54"/>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EXT" showMasterSp="0" type="vertTx">
  <p:cSld name="VERTICAL_TEXT">
    <p:bg>
      <p:bgPr>
        <a:solidFill>
          <a:srgbClr val="FFFFFF"/>
        </a:solidFill>
      </p:bgPr>
    </p:bg>
    <p:spTree>
      <p:nvGrpSpPr>
        <p:cNvPr id="257" name="Shape 257"/>
        <p:cNvGrpSpPr/>
        <p:nvPr/>
      </p:nvGrpSpPr>
      <p:grpSpPr>
        <a:xfrm>
          <a:off x="0" y="0"/>
          <a:ext cx="0" cy="0"/>
          <a:chOff x="0" y="0"/>
          <a:chExt cx="0" cy="0"/>
        </a:xfrm>
      </p:grpSpPr>
      <p:sp>
        <p:nvSpPr>
          <p:cNvPr id="258" name="Google Shape;258;p55"/>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59" name="Google Shape;259;p55"/>
          <p:cNvSpPr txBox="1"/>
          <p:nvPr>
            <p:ph idx="1" type="body"/>
          </p:nvPr>
        </p:nvSpPr>
        <p:spPr>
          <a:xfrm rot="5400000">
            <a:off x="2874749" y="-188700"/>
            <a:ext cx="3394500" cy="61722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60" name="Google Shape;260;p55"/>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ITLE_AND_VERTICAL_TEXT" showMasterSp="0" type="vertTitleAndTx">
  <p:cSld name="VERTICAL_TITLE_AND_VERTICAL_TEXT">
    <p:bg>
      <p:bgPr>
        <a:solidFill>
          <a:srgbClr val="FFFFFF"/>
        </a:solidFill>
      </p:bgPr>
    </p:bg>
    <p:spTree>
      <p:nvGrpSpPr>
        <p:cNvPr id="261" name="Shape 261"/>
        <p:cNvGrpSpPr/>
        <p:nvPr/>
      </p:nvGrpSpPr>
      <p:grpSpPr>
        <a:xfrm>
          <a:off x="0" y="0"/>
          <a:ext cx="0" cy="0"/>
          <a:chOff x="0" y="0"/>
          <a:chExt cx="0" cy="0"/>
        </a:xfrm>
      </p:grpSpPr>
      <p:sp>
        <p:nvSpPr>
          <p:cNvPr id="262" name="Google Shape;262;p56"/>
          <p:cNvSpPr txBox="1"/>
          <p:nvPr>
            <p:ph type="title"/>
          </p:nvPr>
        </p:nvSpPr>
        <p:spPr>
          <a:xfrm rot="5400000">
            <a:off x="4692150" y="1628728"/>
            <a:ext cx="4388700" cy="1543200"/>
          </a:xfrm>
          <a:prstGeom prst="rect">
            <a:avLst/>
          </a:prstGeom>
          <a:noFill/>
          <a:ln>
            <a:noFill/>
          </a:ln>
        </p:spPr>
        <p:txBody>
          <a:bodyPr anchorCtr="0" anchor="ctr" bIns="34275" lIns="34275" spcFirstLastPara="1" rIns="34275" wrap="square" tIns="34275">
            <a:noAutofit/>
          </a:bodyPr>
          <a:lstStyle>
            <a:lvl1pPr lvl="0" rtl="0" algn="ctr">
              <a:lnSpc>
                <a:spcPct val="100000"/>
              </a:lnSpc>
              <a:spcBef>
                <a:spcPts val="0"/>
              </a:spcBef>
              <a:spcAft>
                <a:spcPts val="0"/>
              </a:spcAft>
              <a:buClr>
                <a:srgbClr val="000000"/>
              </a:buClr>
              <a:buSzPts val="3300"/>
              <a:buFont typeface="Calibri"/>
              <a:buNone/>
              <a:defRPr sz="3300">
                <a:solidFill>
                  <a:srgbClr val="000000"/>
                </a:solidFill>
                <a:latin typeface="Calibri"/>
                <a:ea typeface="Calibri"/>
                <a:cs typeface="Calibri"/>
                <a:sym typeface="Calibri"/>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63" name="Google Shape;263;p56"/>
          <p:cNvSpPr txBox="1"/>
          <p:nvPr>
            <p:ph idx="1" type="body"/>
          </p:nvPr>
        </p:nvSpPr>
        <p:spPr>
          <a:xfrm rot="5400000">
            <a:off x="1548901" y="142829"/>
            <a:ext cx="4388700" cy="4515000"/>
          </a:xfrm>
          <a:prstGeom prst="rect">
            <a:avLst/>
          </a:prstGeom>
          <a:noFill/>
          <a:ln>
            <a:noFill/>
          </a:ln>
        </p:spPr>
        <p:txBody>
          <a:bodyPr anchorCtr="0" anchor="t" bIns="34275" lIns="34275" spcFirstLastPara="1" rIns="34275" wrap="square" tIns="34275">
            <a:noAutofit/>
          </a:bodyPr>
          <a:lstStyle>
            <a:lvl1pPr indent="-381000" lvl="0" marL="4572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1pPr>
            <a:lvl2pPr indent="-381000" lvl="1" marL="9144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2pPr>
            <a:lvl3pPr indent="-381000" lvl="2" marL="13716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3pPr>
            <a:lvl4pPr indent="-381000" lvl="3" marL="18288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4pPr>
            <a:lvl5pPr indent="-381000" lvl="4" marL="2286000" rtl="0" algn="l">
              <a:lnSpc>
                <a:spcPct val="100000"/>
              </a:lnSpc>
              <a:spcBef>
                <a:spcPts val="500"/>
              </a:spcBef>
              <a:spcAft>
                <a:spcPts val="0"/>
              </a:spcAft>
              <a:buClr>
                <a:srgbClr val="000000"/>
              </a:buClr>
              <a:buSzPts val="2400"/>
              <a:buFont typeface="Arial"/>
              <a:buChar char="»"/>
              <a:defRPr sz="2400">
                <a:solidFill>
                  <a:srgbClr val="000000"/>
                </a:solidFill>
                <a:latin typeface="Calibri"/>
                <a:ea typeface="Calibri"/>
                <a:cs typeface="Calibri"/>
                <a:sym typeface="Calibri"/>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64" name="Google Shape;264;p56"/>
          <p:cNvSpPr txBox="1"/>
          <p:nvPr>
            <p:ph idx="12" type="sldNum"/>
          </p:nvPr>
        </p:nvSpPr>
        <p:spPr>
          <a:xfrm>
            <a:off x="7464906" y="4803234"/>
            <a:ext cx="193200" cy="201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265" name="Shape 265"/>
        <p:cNvGrpSpPr/>
        <p:nvPr/>
      </p:nvGrpSpPr>
      <p:grpSpPr>
        <a:xfrm>
          <a:off x="0" y="0"/>
          <a:ext cx="0" cy="0"/>
          <a:chOff x="0" y="0"/>
          <a:chExt cx="0" cy="0"/>
        </a:xfrm>
      </p:grpSpPr>
      <p:sp>
        <p:nvSpPr>
          <p:cNvPr id="266" name="Google Shape;266;p57"/>
          <p:cNvSpPr txBox="1"/>
          <p:nvPr>
            <p:ph type="title"/>
          </p:nvPr>
        </p:nvSpPr>
        <p:spPr>
          <a:xfrm>
            <a:off x="1645295" y="133945"/>
            <a:ext cx="5853300" cy="1138500"/>
          </a:xfrm>
          <a:prstGeom prst="rect">
            <a:avLst/>
          </a:prstGeom>
          <a:noFill/>
          <a:ln>
            <a:noFill/>
          </a:ln>
        </p:spPr>
        <p:txBody>
          <a:bodyPr anchorCtr="0" anchor="ctr" bIns="26775" lIns="26775" spcFirstLastPara="1" rIns="26775" wrap="square" tIns="26775">
            <a:noAutofit/>
          </a:bodyPr>
          <a:lstStyle>
            <a:lvl1pPr lvl="0" rtl="0" algn="ctr">
              <a:lnSpc>
                <a:spcPct val="100000"/>
              </a:lnSpc>
              <a:spcBef>
                <a:spcPts val="0"/>
              </a:spcBef>
              <a:spcAft>
                <a:spcPts val="0"/>
              </a:spcAft>
              <a:buClr>
                <a:srgbClr val="FFFFFF"/>
              </a:buClr>
              <a:buSzPts val="4200"/>
              <a:buFont typeface="Helvetica Neue Light"/>
              <a:buNone/>
              <a:defRPr sz="4200">
                <a:latin typeface="Helvetica Neue Light"/>
                <a:ea typeface="Helvetica Neue Light"/>
                <a:cs typeface="Helvetica Neue Light"/>
                <a:sym typeface="Helvetica Neue Light"/>
              </a:defRPr>
            </a:lvl1pPr>
            <a:lvl2pPr lvl="1" rtl="0" algn="ctr">
              <a:lnSpc>
                <a:spcPct val="283333"/>
              </a:lnSpc>
              <a:spcBef>
                <a:spcPts val="0"/>
              </a:spcBef>
              <a:spcAft>
                <a:spcPts val="0"/>
              </a:spcAft>
              <a:buClr>
                <a:srgbClr val="FFFFFF"/>
              </a:buClr>
              <a:buSzPts val="700"/>
              <a:buNone/>
              <a:defRPr/>
            </a:lvl2pPr>
            <a:lvl3pPr lvl="2" rtl="0" algn="ctr">
              <a:lnSpc>
                <a:spcPct val="283333"/>
              </a:lnSpc>
              <a:spcBef>
                <a:spcPts val="0"/>
              </a:spcBef>
              <a:spcAft>
                <a:spcPts val="0"/>
              </a:spcAft>
              <a:buClr>
                <a:srgbClr val="FFFFFF"/>
              </a:buClr>
              <a:buSzPts val="700"/>
              <a:buNone/>
              <a:defRPr/>
            </a:lvl3pPr>
            <a:lvl4pPr lvl="3" rtl="0" algn="ctr">
              <a:lnSpc>
                <a:spcPct val="283333"/>
              </a:lnSpc>
              <a:spcBef>
                <a:spcPts val="0"/>
              </a:spcBef>
              <a:spcAft>
                <a:spcPts val="0"/>
              </a:spcAft>
              <a:buClr>
                <a:srgbClr val="FFFFFF"/>
              </a:buClr>
              <a:buSzPts val="700"/>
              <a:buNone/>
              <a:defRPr/>
            </a:lvl4pPr>
            <a:lvl5pPr lvl="4" rtl="0" algn="ctr">
              <a:lnSpc>
                <a:spcPct val="283333"/>
              </a:lnSpc>
              <a:spcBef>
                <a:spcPts val="0"/>
              </a:spcBef>
              <a:spcAft>
                <a:spcPts val="0"/>
              </a:spcAft>
              <a:buClr>
                <a:srgbClr val="FFFFFF"/>
              </a:buClr>
              <a:buSzPts val="700"/>
              <a:buNone/>
              <a:defRPr/>
            </a:lvl5pPr>
            <a:lvl6pPr lvl="5" rtl="0" algn="ctr">
              <a:lnSpc>
                <a:spcPct val="283333"/>
              </a:lnSpc>
              <a:spcBef>
                <a:spcPts val="0"/>
              </a:spcBef>
              <a:spcAft>
                <a:spcPts val="0"/>
              </a:spcAft>
              <a:buClr>
                <a:srgbClr val="FFFFFF"/>
              </a:buClr>
              <a:buSzPts val="700"/>
              <a:buNone/>
              <a:defRPr/>
            </a:lvl6pPr>
            <a:lvl7pPr lvl="6" rtl="0" algn="ctr">
              <a:lnSpc>
                <a:spcPct val="283333"/>
              </a:lnSpc>
              <a:spcBef>
                <a:spcPts val="0"/>
              </a:spcBef>
              <a:spcAft>
                <a:spcPts val="0"/>
              </a:spcAft>
              <a:buClr>
                <a:srgbClr val="FFFFFF"/>
              </a:buClr>
              <a:buSzPts val="700"/>
              <a:buNone/>
              <a:defRPr/>
            </a:lvl7pPr>
            <a:lvl8pPr lvl="7" rtl="0" algn="ctr">
              <a:lnSpc>
                <a:spcPct val="283333"/>
              </a:lnSpc>
              <a:spcBef>
                <a:spcPts val="0"/>
              </a:spcBef>
              <a:spcAft>
                <a:spcPts val="0"/>
              </a:spcAft>
              <a:buClr>
                <a:srgbClr val="FFFFFF"/>
              </a:buClr>
              <a:buSzPts val="700"/>
              <a:buNone/>
              <a:defRPr/>
            </a:lvl8pPr>
            <a:lvl9pPr lvl="8" rtl="0" algn="ctr">
              <a:lnSpc>
                <a:spcPct val="283333"/>
              </a:lnSpc>
              <a:spcBef>
                <a:spcPts val="0"/>
              </a:spcBef>
              <a:spcAft>
                <a:spcPts val="0"/>
              </a:spcAft>
              <a:buClr>
                <a:srgbClr val="FFFFFF"/>
              </a:buClr>
              <a:buSzPts val="700"/>
              <a:buNone/>
              <a:defRPr/>
            </a:lvl9pPr>
          </a:lstStyle>
          <a:p/>
        </p:txBody>
      </p:sp>
      <p:sp>
        <p:nvSpPr>
          <p:cNvPr id="267" name="Google Shape;267;p57"/>
          <p:cNvSpPr txBox="1"/>
          <p:nvPr>
            <p:ph idx="1" type="body"/>
          </p:nvPr>
        </p:nvSpPr>
        <p:spPr>
          <a:xfrm>
            <a:off x="1645295" y="1366242"/>
            <a:ext cx="5853300" cy="3315000"/>
          </a:xfrm>
          <a:prstGeom prst="rect">
            <a:avLst/>
          </a:prstGeom>
          <a:noFill/>
          <a:ln>
            <a:noFill/>
          </a:ln>
        </p:spPr>
        <p:txBody>
          <a:bodyPr anchorCtr="0" anchor="ctr" bIns="26775" lIns="26775" spcFirstLastPara="1" rIns="26775" wrap="square" tIns="26775">
            <a:noAutofit/>
          </a:bodyPr>
          <a:lstStyle>
            <a:lvl1pPr indent="-323850" lvl="0" marL="4572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1pPr>
            <a:lvl2pPr indent="-323850" lvl="1" marL="9144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2pPr>
            <a:lvl3pPr indent="-323850" lvl="2" marL="13716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3pPr>
            <a:lvl4pPr indent="-323850" lvl="3" marL="18288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4pPr>
            <a:lvl5pPr indent="-323850" lvl="4" marL="2286000" rtl="0" algn="l">
              <a:lnSpc>
                <a:spcPct val="100000"/>
              </a:lnSpc>
              <a:spcBef>
                <a:spcPts val="2200"/>
              </a:spcBef>
              <a:spcAft>
                <a:spcPts val="0"/>
              </a:spcAft>
              <a:buClr>
                <a:srgbClr val="FFFFFF"/>
              </a:buClr>
              <a:buSzPts val="1500"/>
              <a:buFont typeface="Helvetica Neue Light"/>
              <a:buChar char="•"/>
              <a:defRPr sz="2000">
                <a:solidFill>
                  <a:srgbClr val="FFFFFF"/>
                </a:solidFill>
                <a:latin typeface="Helvetica Neue Light"/>
                <a:ea typeface="Helvetica Neue Light"/>
                <a:cs typeface="Helvetica Neue Light"/>
                <a:sym typeface="Helvetica Neue Light"/>
              </a:defRPr>
            </a:lvl5pPr>
            <a:lvl6pPr indent="-273050" lvl="5" marL="2743200" rtl="0" algn="l">
              <a:lnSpc>
                <a:spcPct val="305555"/>
              </a:lnSpc>
              <a:spcBef>
                <a:spcPts val="500"/>
              </a:spcBef>
              <a:spcAft>
                <a:spcPts val="0"/>
              </a:spcAft>
              <a:buClr>
                <a:srgbClr val="FFFB00"/>
              </a:buClr>
              <a:buSzPts val="700"/>
              <a:buChar char="•"/>
              <a:defRPr/>
            </a:lvl6pPr>
            <a:lvl7pPr indent="-273050" lvl="6" marL="3200400" rtl="0" algn="l">
              <a:lnSpc>
                <a:spcPct val="305555"/>
              </a:lnSpc>
              <a:spcBef>
                <a:spcPts val="500"/>
              </a:spcBef>
              <a:spcAft>
                <a:spcPts val="0"/>
              </a:spcAft>
              <a:buClr>
                <a:srgbClr val="FFFB00"/>
              </a:buClr>
              <a:buSzPts val="700"/>
              <a:buChar char="•"/>
              <a:defRPr/>
            </a:lvl7pPr>
            <a:lvl8pPr indent="-273050" lvl="7" marL="3657600" rtl="0" algn="l">
              <a:lnSpc>
                <a:spcPct val="305555"/>
              </a:lnSpc>
              <a:spcBef>
                <a:spcPts val="500"/>
              </a:spcBef>
              <a:spcAft>
                <a:spcPts val="0"/>
              </a:spcAft>
              <a:buClr>
                <a:srgbClr val="FFFB00"/>
              </a:buClr>
              <a:buSzPts val="700"/>
              <a:buChar char="•"/>
              <a:defRPr/>
            </a:lvl8pPr>
            <a:lvl9pPr indent="-273050" lvl="8" marL="4114800" rtl="0" algn="l">
              <a:lnSpc>
                <a:spcPct val="305555"/>
              </a:lnSpc>
              <a:spcBef>
                <a:spcPts val="500"/>
              </a:spcBef>
              <a:spcAft>
                <a:spcPts val="0"/>
              </a:spcAft>
              <a:buClr>
                <a:srgbClr val="FFFB00"/>
              </a:buClr>
              <a:buSzPts val="700"/>
              <a:buChar char="•"/>
              <a:defRPr/>
            </a:lvl9pPr>
          </a:lstStyle>
          <a:p/>
        </p:txBody>
      </p:sp>
      <p:sp>
        <p:nvSpPr>
          <p:cNvPr id="268" name="Google Shape;268;p57"/>
          <p:cNvSpPr txBox="1"/>
          <p:nvPr>
            <p:ph idx="12" type="sldNum"/>
          </p:nvPr>
        </p:nvSpPr>
        <p:spPr>
          <a:xfrm>
            <a:off x="4475930" y="4882307"/>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FFFFFF"/>
              </a:buClr>
              <a:buSzPts val="900"/>
              <a:buFont typeface="Helvetica Neue Light"/>
              <a:buNone/>
              <a:defRPr b="0" sz="900">
                <a:solidFill>
                  <a:srgbClr val="FFFFFF"/>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b="1" sz="800">
              <a:solidFill>
                <a:srgbClr val="FFFB00"/>
              </a:solidFill>
              <a:latin typeface="Gill Sans"/>
              <a:ea typeface="Gill Sans"/>
              <a:cs typeface="Gill Sans"/>
              <a:sym typeface="Gill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 name="Google Shape;35;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6" name="Google Shape;36;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7" name="Google Shape;37;p7"/>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0" name="Google Shape;40;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1" name="Google Shape;41;p8"/>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4" name="Google Shape;44;p9"/>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8" name="Google Shape;48;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 name="Google Shape;49;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0" name="Google Shape;50;p10"/>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6" Type="http://schemas.openxmlformats.org/officeDocument/2006/relationships/theme" Target="../theme/theme4.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9.xml"/><Relationship Id="rId10" Type="http://schemas.openxmlformats.org/officeDocument/2006/relationships/slideLayout" Target="../slideLayouts/slideLayout48.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5" Type="http://schemas.openxmlformats.org/officeDocument/2006/relationships/slideLayout" Target="../slideLayouts/slideLayout53.xml"/><Relationship Id="rId14" Type="http://schemas.openxmlformats.org/officeDocument/2006/relationships/slideLayout" Target="../slideLayouts/slideLayout52.xml"/><Relationship Id="rId16" Type="http://schemas.openxmlformats.org/officeDocument/2006/relationships/theme" Target="../theme/theme1.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1"/>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14"/>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3" name="Google Shape;63;p1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4" name="Google Shape;64;p1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5" name="Google Shape;65;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5" name="Shape 135"/>
        <p:cNvGrpSpPr/>
        <p:nvPr/>
      </p:nvGrpSpPr>
      <p:grpSpPr>
        <a:xfrm>
          <a:off x="0" y="0"/>
          <a:ext cx="0" cy="0"/>
          <a:chOff x="0" y="0"/>
          <a:chExt cx="0" cy="0"/>
        </a:xfrm>
      </p:grpSpPr>
      <p:sp>
        <p:nvSpPr>
          <p:cNvPr id="136" name="Google Shape;136;p26"/>
          <p:cNvSpPr txBox="1"/>
          <p:nvPr/>
        </p:nvSpPr>
        <p:spPr>
          <a:xfrm>
            <a:off x="623888" y="4219575"/>
            <a:ext cx="1686000" cy="289500"/>
          </a:xfrm>
          <a:prstGeom prst="rect">
            <a:avLst/>
          </a:prstGeom>
          <a:noFill/>
          <a:ln>
            <a:noFill/>
          </a:ln>
        </p:spPr>
        <p:txBody>
          <a:bodyPr anchorCtr="0" anchor="t" bIns="23825" lIns="23825" spcFirstLastPara="1" rIns="23825" wrap="square" tIns="23825">
            <a:noAutofit/>
          </a:bodyPr>
          <a:lstStyle/>
          <a:p>
            <a:pPr indent="0" lvl="0" marL="12700" marR="0" rtl="0" algn="l">
              <a:lnSpc>
                <a:spcPct val="122727"/>
              </a:lnSpc>
              <a:spcBef>
                <a:spcPts val="0"/>
              </a:spcBef>
              <a:spcAft>
                <a:spcPts val="0"/>
              </a:spcAft>
              <a:buClr>
                <a:srgbClr val="FFFB00"/>
              </a:buClr>
              <a:buSzPts val="800"/>
              <a:buFont typeface="Gill Sans"/>
              <a:buNone/>
            </a:pPr>
            <a:r>
              <a:t/>
            </a:r>
            <a:endParaRPr b="1" i="0" sz="800" u="none" cap="none" strike="noStrike">
              <a:solidFill>
                <a:srgbClr val="FFFB00"/>
              </a:solidFill>
              <a:latin typeface="Gill Sans"/>
              <a:ea typeface="Gill Sans"/>
              <a:cs typeface="Gill Sans"/>
              <a:sym typeface="Gill Sans"/>
            </a:endParaRPr>
          </a:p>
        </p:txBody>
      </p:sp>
      <p:sp>
        <p:nvSpPr>
          <p:cNvPr id="137" name="Google Shape;137;p26"/>
          <p:cNvSpPr txBox="1"/>
          <p:nvPr/>
        </p:nvSpPr>
        <p:spPr>
          <a:xfrm>
            <a:off x="2824163" y="4219575"/>
            <a:ext cx="2581200" cy="289500"/>
          </a:xfrm>
          <a:prstGeom prst="rect">
            <a:avLst/>
          </a:prstGeom>
          <a:noFill/>
          <a:ln>
            <a:noFill/>
          </a:ln>
        </p:spPr>
        <p:txBody>
          <a:bodyPr anchorCtr="0" anchor="t" bIns="23825" lIns="23825" spcFirstLastPara="1" rIns="23825" wrap="square" tIns="23825">
            <a:noAutofit/>
          </a:bodyPr>
          <a:lstStyle/>
          <a:p>
            <a:pPr indent="0" lvl="0" marL="12700" marR="0" rtl="0" algn="ctr">
              <a:lnSpc>
                <a:spcPct val="122727"/>
              </a:lnSpc>
              <a:spcBef>
                <a:spcPts val="0"/>
              </a:spcBef>
              <a:spcAft>
                <a:spcPts val="0"/>
              </a:spcAft>
              <a:buClr>
                <a:srgbClr val="FFFB00"/>
              </a:buClr>
              <a:buSzPts val="800"/>
              <a:buFont typeface="Gill Sans"/>
              <a:buNone/>
            </a:pPr>
            <a:r>
              <a:t/>
            </a:r>
            <a:endParaRPr b="1" i="0" sz="800" u="none" cap="none" strike="noStrike">
              <a:solidFill>
                <a:srgbClr val="FFFB00"/>
              </a:solidFill>
              <a:latin typeface="Gill Sans"/>
              <a:ea typeface="Gill Sans"/>
              <a:cs typeface="Gill Sans"/>
              <a:sym typeface="Gill Sans"/>
            </a:endParaRPr>
          </a:p>
        </p:txBody>
      </p:sp>
      <p:sp>
        <p:nvSpPr>
          <p:cNvPr id="138" name="Google Shape;138;p26"/>
          <p:cNvSpPr txBox="1"/>
          <p:nvPr>
            <p:ph type="title"/>
          </p:nvPr>
        </p:nvSpPr>
        <p:spPr>
          <a:xfrm>
            <a:off x="614363" y="309563"/>
            <a:ext cx="7929600" cy="514200"/>
          </a:xfrm>
          <a:prstGeom prst="rect">
            <a:avLst/>
          </a:prstGeom>
          <a:noFill/>
          <a:ln>
            <a:noFill/>
          </a:ln>
        </p:spPr>
        <p:txBody>
          <a:bodyPr anchorCtr="0" anchor="ctr" bIns="0" lIns="0" spcFirstLastPara="1" rIns="0" wrap="square" tIns="0">
            <a:noAutofit/>
          </a:bodyPr>
          <a:lstStyle>
            <a:lvl1pPr lvl="0"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1pPr>
            <a:lvl2pPr lvl="1"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2pPr>
            <a:lvl3pPr lvl="2"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3pPr>
            <a:lvl4pPr lvl="3"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4pPr>
            <a:lvl5pPr lvl="4"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5pPr>
            <a:lvl6pPr lvl="5"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6pPr>
            <a:lvl7pPr lvl="6"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7pPr>
            <a:lvl8pPr lvl="7"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8pPr>
            <a:lvl9pPr lvl="8"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9pPr>
          </a:lstStyle>
          <a:p/>
        </p:txBody>
      </p:sp>
      <p:sp>
        <p:nvSpPr>
          <p:cNvPr id="139" name="Google Shape;139;p26"/>
          <p:cNvSpPr txBox="1"/>
          <p:nvPr>
            <p:ph idx="1" type="body"/>
          </p:nvPr>
        </p:nvSpPr>
        <p:spPr>
          <a:xfrm>
            <a:off x="614363" y="1033463"/>
            <a:ext cx="7920000" cy="3762300"/>
          </a:xfrm>
          <a:prstGeom prst="rect">
            <a:avLst/>
          </a:prstGeom>
          <a:noFill/>
          <a:ln>
            <a:noFill/>
          </a:ln>
        </p:spPr>
        <p:txBody>
          <a:bodyPr anchorCtr="0" anchor="t" bIns="19050" lIns="19050" spcFirstLastPara="1" rIns="19050" wrap="square" tIns="19050">
            <a:noAutofit/>
          </a:bodyPr>
          <a:lstStyle>
            <a:lvl1pPr indent="-336550" lvl="0" marL="4572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1pPr>
            <a:lvl2pPr indent="-330200" lvl="1" marL="914400" marR="0" rtl="0" algn="l">
              <a:lnSpc>
                <a:spcPct val="121428"/>
              </a:lnSpc>
              <a:spcBef>
                <a:spcPts val="400"/>
              </a:spcBef>
              <a:spcAft>
                <a:spcPts val="0"/>
              </a:spcAft>
              <a:buClr>
                <a:srgbClr val="FFFB00"/>
              </a:buClr>
              <a:buSzPts val="1600"/>
              <a:buFont typeface="Gill Sans"/>
              <a:buChar char="–"/>
              <a:defRPr b="0" i="0" sz="1600" u="none" cap="none" strike="noStrike">
                <a:solidFill>
                  <a:srgbClr val="FFFB00"/>
                </a:solidFill>
                <a:latin typeface="Gill Sans"/>
                <a:ea typeface="Gill Sans"/>
                <a:cs typeface="Gill Sans"/>
                <a:sym typeface="Gill Sans"/>
              </a:defRPr>
            </a:lvl2pPr>
            <a:lvl3pPr indent="-304800" lvl="2" marL="1371600" marR="0" rtl="0" algn="l">
              <a:lnSpc>
                <a:spcPct val="121875"/>
              </a:lnSpc>
              <a:spcBef>
                <a:spcPts val="300"/>
              </a:spcBef>
              <a:spcAft>
                <a:spcPts val="0"/>
              </a:spcAft>
              <a:buClr>
                <a:srgbClr val="FFFB00"/>
              </a:buClr>
              <a:buSzPts val="1200"/>
              <a:buFont typeface="Gill Sans"/>
              <a:buChar char="•"/>
              <a:defRPr b="0" i="0" sz="1200" u="none" cap="none" strike="noStrike">
                <a:solidFill>
                  <a:srgbClr val="FFFB00"/>
                </a:solidFill>
                <a:latin typeface="Gill Sans"/>
                <a:ea typeface="Gill Sans"/>
                <a:cs typeface="Gill Sans"/>
                <a:sym typeface="Gill Sans"/>
              </a:defRPr>
            </a:lvl3pPr>
            <a:lvl4pPr indent="-298450" lvl="3" marL="1828800" marR="0" rtl="0" algn="l">
              <a:lnSpc>
                <a:spcPct val="120000"/>
              </a:lnSpc>
              <a:spcBef>
                <a:spcPts val="30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4pPr>
            <a:lvl5pPr indent="-298450" lvl="4" marL="2286000" marR="0" rtl="0" algn="l">
              <a:lnSpc>
                <a:spcPct val="120000"/>
              </a:lnSpc>
              <a:spcBef>
                <a:spcPts val="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5pPr>
            <a:lvl6pPr indent="-336550" lvl="5" marL="27432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6pPr>
            <a:lvl7pPr indent="-336550" lvl="6" marL="32004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7pPr>
            <a:lvl8pPr indent="-336550" lvl="7" marL="36576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8pPr>
            <a:lvl9pPr indent="-336550" lvl="8" marL="41148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9pPr>
          </a:lstStyle>
          <a:p/>
        </p:txBody>
      </p:sp>
      <p:sp>
        <p:nvSpPr>
          <p:cNvPr id="140" name="Google Shape;140;p26"/>
          <p:cNvSpPr txBox="1"/>
          <p:nvPr>
            <p:ph idx="12" type="sldNum"/>
          </p:nvPr>
        </p:nvSpPr>
        <p:spPr>
          <a:xfrm>
            <a:off x="7426135" y="4219575"/>
            <a:ext cx="186300" cy="157200"/>
          </a:xfrm>
          <a:prstGeom prst="rect">
            <a:avLst/>
          </a:prstGeom>
          <a:noFill/>
          <a:ln>
            <a:noFill/>
          </a:ln>
        </p:spPr>
        <p:txBody>
          <a:bodyPr anchorCtr="0" anchor="t" bIns="19050" lIns="19050" spcFirstLastPara="1" rIns="19050" wrap="square" tIns="19050">
            <a:noAutofit/>
          </a:bodyPr>
          <a:lstStyle>
            <a:lvl1pPr indent="0" lvl="0"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1pPr>
            <a:lvl2pPr indent="0" lvl="1"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2pPr>
            <a:lvl3pPr indent="0" lvl="2"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3pPr>
            <a:lvl4pPr indent="0" lvl="3"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4pPr>
            <a:lvl5pPr indent="0" lvl="4"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5pPr>
            <a:lvl6pPr indent="0" lvl="5"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6pPr>
            <a:lvl7pPr indent="0" lvl="6"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7pPr>
            <a:lvl8pPr indent="0" lvl="7"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8pPr>
            <a:lvl9pPr indent="0" lvl="8"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9pPr>
          </a:lstStyle>
          <a:p>
            <a:pPr indent="0" lvl="0" marL="12700" rtl="0" algn="r">
              <a:spcBef>
                <a:spcPts val="0"/>
              </a:spcBef>
              <a:spcAft>
                <a:spcPts val="0"/>
              </a:spcAft>
              <a:buNone/>
            </a:pPr>
            <a:fld id="{00000000-1234-1234-1234-123412341234}" type="slidenum">
              <a:rPr lang="en-US"/>
              <a:t>‹#›</a:t>
            </a:fld>
            <a:endParaRPr b="0" sz="5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2" name="Shape 202"/>
        <p:cNvGrpSpPr/>
        <p:nvPr/>
      </p:nvGrpSpPr>
      <p:grpSpPr>
        <a:xfrm>
          <a:off x="0" y="0"/>
          <a:ext cx="0" cy="0"/>
          <a:chOff x="0" y="0"/>
          <a:chExt cx="0" cy="0"/>
        </a:xfrm>
      </p:grpSpPr>
      <p:sp>
        <p:nvSpPr>
          <p:cNvPr id="203" name="Google Shape;203;p42"/>
          <p:cNvSpPr txBox="1"/>
          <p:nvPr/>
        </p:nvSpPr>
        <p:spPr>
          <a:xfrm>
            <a:off x="623888" y="4219575"/>
            <a:ext cx="1686000" cy="289500"/>
          </a:xfrm>
          <a:prstGeom prst="rect">
            <a:avLst/>
          </a:prstGeom>
          <a:noFill/>
          <a:ln>
            <a:noFill/>
          </a:ln>
        </p:spPr>
        <p:txBody>
          <a:bodyPr anchorCtr="0" anchor="t" bIns="23825" lIns="23825" spcFirstLastPara="1" rIns="23825" wrap="square" tIns="23825">
            <a:noAutofit/>
          </a:bodyPr>
          <a:lstStyle/>
          <a:p>
            <a:pPr indent="0" lvl="0" marL="12700" marR="0" rtl="0" algn="l">
              <a:lnSpc>
                <a:spcPct val="122727"/>
              </a:lnSpc>
              <a:spcBef>
                <a:spcPts val="0"/>
              </a:spcBef>
              <a:spcAft>
                <a:spcPts val="0"/>
              </a:spcAft>
              <a:buClr>
                <a:srgbClr val="FFFB00"/>
              </a:buClr>
              <a:buSzPts val="800"/>
              <a:buFont typeface="Gill Sans"/>
              <a:buNone/>
            </a:pPr>
            <a:r>
              <a:t/>
            </a:r>
            <a:endParaRPr b="1" i="0" sz="800" u="none" cap="none" strike="noStrike">
              <a:solidFill>
                <a:srgbClr val="FFFB00"/>
              </a:solidFill>
              <a:latin typeface="Gill Sans"/>
              <a:ea typeface="Gill Sans"/>
              <a:cs typeface="Gill Sans"/>
              <a:sym typeface="Gill Sans"/>
            </a:endParaRPr>
          </a:p>
        </p:txBody>
      </p:sp>
      <p:sp>
        <p:nvSpPr>
          <p:cNvPr id="204" name="Google Shape;204;p42"/>
          <p:cNvSpPr txBox="1"/>
          <p:nvPr/>
        </p:nvSpPr>
        <p:spPr>
          <a:xfrm>
            <a:off x="2824163" y="4219575"/>
            <a:ext cx="2581200" cy="289500"/>
          </a:xfrm>
          <a:prstGeom prst="rect">
            <a:avLst/>
          </a:prstGeom>
          <a:noFill/>
          <a:ln>
            <a:noFill/>
          </a:ln>
        </p:spPr>
        <p:txBody>
          <a:bodyPr anchorCtr="0" anchor="t" bIns="23825" lIns="23825" spcFirstLastPara="1" rIns="23825" wrap="square" tIns="23825">
            <a:noAutofit/>
          </a:bodyPr>
          <a:lstStyle/>
          <a:p>
            <a:pPr indent="0" lvl="0" marL="12700" marR="0" rtl="0" algn="ctr">
              <a:lnSpc>
                <a:spcPct val="122727"/>
              </a:lnSpc>
              <a:spcBef>
                <a:spcPts val="0"/>
              </a:spcBef>
              <a:spcAft>
                <a:spcPts val="0"/>
              </a:spcAft>
              <a:buClr>
                <a:srgbClr val="FFFB00"/>
              </a:buClr>
              <a:buSzPts val="800"/>
              <a:buFont typeface="Gill Sans"/>
              <a:buNone/>
            </a:pPr>
            <a:r>
              <a:t/>
            </a:r>
            <a:endParaRPr b="1" i="0" sz="800" u="none" cap="none" strike="noStrike">
              <a:solidFill>
                <a:srgbClr val="FFFB00"/>
              </a:solidFill>
              <a:latin typeface="Gill Sans"/>
              <a:ea typeface="Gill Sans"/>
              <a:cs typeface="Gill Sans"/>
              <a:sym typeface="Gill Sans"/>
            </a:endParaRPr>
          </a:p>
        </p:txBody>
      </p:sp>
      <p:sp>
        <p:nvSpPr>
          <p:cNvPr id="205" name="Google Shape;205;p42"/>
          <p:cNvSpPr txBox="1"/>
          <p:nvPr>
            <p:ph type="title"/>
          </p:nvPr>
        </p:nvSpPr>
        <p:spPr>
          <a:xfrm>
            <a:off x="614363" y="309563"/>
            <a:ext cx="7929600" cy="514200"/>
          </a:xfrm>
          <a:prstGeom prst="rect">
            <a:avLst/>
          </a:prstGeom>
          <a:noFill/>
          <a:ln>
            <a:noFill/>
          </a:ln>
        </p:spPr>
        <p:txBody>
          <a:bodyPr anchorCtr="0" anchor="ctr" bIns="0" lIns="0" spcFirstLastPara="1" rIns="0" wrap="square" tIns="0">
            <a:noAutofit/>
          </a:bodyPr>
          <a:lstStyle>
            <a:lvl1pPr lvl="0"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1pPr>
            <a:lvl2pPr lvl="1"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2pPr>
            <a:lvl3pPr lvl="2"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3pPr>
            <a:lvl4pPr lvl="3"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4pPr>
            <a:lvl5pPr lvl="4"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5pPr>
            <a:lvl6pPr lvl="5"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6pPr>
            <a:lvl7pPr lvl="6"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7pPr>
            <a:lvl8pPr lvl="7"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8pPr>
            <a:lvl9pPr lvl="8" marR="0" rtl="0" algn="ctr">
              <a:lnSpc>
                <a:spcPct val="121428"/>
              </a:lnSpc>
              <a:spcBef>
                <a:spcPts val="0"/>
              </a:spcBef>
              <a:spcAft>
                <a:spcPts val="0"/>
              </a:spcAft>
              <a:buClr>
                <a:srgbClr val="FFFFFF"/>
              </a:buClr>
              <a:buSzPts val="1600"/>
              <a:buFont typeface="Gill Sans"/>
              <a:buNone/>
              <a:defRPr b="0" i="0" sz="1600" u="none" cap="none" strike="noStrike">
                <a:solidFill>
                  <a:srgbClr val="FFFFFF"/>
                </a:solidFill>
                <a:latin typeface="Gill Sans"/>
                <a:ea typeface="Gill Sans"/>
                <a:cs typeface="Gill Sans"/>
                <a:sym typeface="Gill Sans"/>
              </a:defRPr>
            </a:lvl9pPr>
          </a:lstStyle>
          <a:p/>
        </p:txBody>
      </p:sp>
      <p:sp>
        <p:nvSpPr>
          <p:cNvPr id="206" name="Google Shape;206;p42"/>
          <p:cNvSpPr txBox="1"/>
          <p:nvPr>
            <p:ph idx="1" type="body"/>
          </p:nvPr>
        </p:nvSpPr>
        <p:spPr>
          <a:xfrm>
            <a:off x="614363" y="1033463"/>
            <a:ext cx="7920000" cy="3762300"/>
          </a:xfrm>
          <a:prstGeom prst="rect">
            <a:avLst/>
          </a:prstGeom>
          <a:noFill/>
          <a:ln>
            <a:noFill/>
          </a:ln>
        </p:spPr>
        <p:txBody>
          <a:bodyPr anchorCtr="0" anchor="t" bIns="19050" lIns="19050" spcFirstLastPara="1" rIns="19050" wrap="square" tIns="19050">
            <a:noAutofit/>
          </a:bodyPr>
          <a:lstStyle>
            <a:lvl1pPr indent="-336550" lvl="0" marL="4572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1pPr>
            <a:lvl2pPr indent="-330200" lvl="1" marL="914400" marR="0" rtl="0" algn="l">
              <a:lnSpc>
                <a:spcPct val="121428"/>
              </a:lnSpc>
              <a:spcBef>
                <a:spcPts val="400"/>
              </a:spcBef>
              <a:spcAft>
                <a:spcPts val="0"/>
              </a:spcAft>
              <a:buClr>
                <a:srgbClr val="FFFB00"/>
              </a:buClr>
              <a:buSzPts val="1600"/>
              <a:buFont typeface="Gill Sans"/>
              <a:buChar char="–"/>
              <a:defRPr b="0" i="0" sz="1600" u="none" cap="none" strike="noStrike">
                <a:solidFill>
                  <a:srgbClr val="FFFB00"/>
                </a:solidFill>
                <a:latin typeface="Gill Sans"/>
                <a:ea typeface="Gill Sans"/>
                <a:cs typeface="Gill Sans"/>
                <a:sym typeface="Gill Sans"/>
              </a:defRPr>
            </a:lvl2pPr>
            <a:lvl3pPr indent="-304800" lvl="2" marL="1371600" marR="0" rtl="0" algn="l">
              <a:lnSpc>
                <a:spcPct val="121875"/>
              </a:lnSpc>
              <a:spcBef>
                <a:spcPts val="300"/>
              </a:spcBef>
              <a:spcAft>
                <a:spcPts val="0"/>
              </a:spcAft>
              <a:buClr>
                <a:srgbClr val="FFFB00"/>
              </a:buClr>
              <a:buSzPts val="1200"/>
              <a:buFont typeface="Gill Sans"/>
              <a:buChar char="•"/>
              <a:defRPr b="0" i="0" sz="1200" u="none" cap="none" strike="noStrike">
                <a:solidFill>
                  <a:srgbClr val="FFFB00"/>
                </a:solidFill>
                <a:latin typeface="Gill Sans"/>
                <a:ea typeface="Gill Sans"/>
                <a:cs typeface="Gill Sans"/>
                <a:sym typeface="Gill Sans"/>
              </a:defRPr>
            </a:lvl3pPr>
            <a:lvl4pPr indent="-298450" lvl="3" marL="1828800" marR="0" rtl="0" algn="l">
              <a:lnSpc>
                <a:spcPct val="120000"/>
              </a:lnSpc>
              <a:spcBef>
                <a:spcPts val="30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4pPr>
            <a:lvl5pPr indent="-298450" lvl="4" marL="2286000" marR="0" rtl="0" algn="l">
              <a:lnSpc>
                <a:spcPct val="120000"/>
              </a:lnSpc>
              <a:spcBef>
                <a:spcPts val="0"/>
              </a:spcBef>
              <a:spcAft>
                <a:spcPts val="0"/>
              </a:spcAft>
              <a:buClr>
                <a:srgbClr val="FFFB00"/>
              </a:buClr>
              <a:buSzPts val="1100"/>
              <a:buFont typeface="Gill Sans"/>
              <a:buChar char="»"/>
              <a:defRPr b="0" i="0" sz="1100" u="none" cap="none" strike="noStrike">
                <a:solidFill>
                  <a:srgbClr val="FFFB00"/>
                </a:solidFill>
                <a:latin typeface="Gill Sans"/>
                <a:ea typeface="Gill Sans"/>
                <a:cs typeface="Gill Sans"/>
                <a:sym typeface="Gill Sans"/>
              </a:defRPr>
            </a:lvl5pPr>
            <a:lvl6pPr indent="-336550" lvl="5" marL="27432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6pPr>
            <a:lvl7pPr indent="-336550" lvl="6" marL="32004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7pPr>
            <a:lvl8pPr indent="-336550" lvl="7" marL="36576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8pPr>
            <a:lvl9pPr indent="-336550" lvl="8" marL="4114800" marR="0" rtl="0" algn="l">
              <a:lnSpc>
                <a:spcPct val="119565"/>
              </a:lnSpc>
              <a:spcBef>
                <a:spcPts val="500"/>
              </a:spcBef>
              <a:spcAft>
                <a:spcPts val="0"/>
              </a:spcAft>
              <a:buClr>
                <a:srgbClr val="FFFB00"/>
              </a:buClr>
              <a:buSzPts val="1700"/>
              <a:buFont typeface="Gill Sans"/>
              <a:buChar char="•"/>
              <a:defRPr b="0" i="0" sz="1700" u="none" cap="none" strike="noStrike">
                <a:solidFill>
                  <a:srgbClr val="FFFB00"/>
                </a:solidFill>
                <a:latin typeface="Gill Sans"/>
                <a:ea typeface="Gill Sans"/>
                <a:cs typeface="Gill Sans"/>
                <a:sym typeface="Gill Sans"/>
              </a:defRPr>
            </a:lvl9pPr>
          </a:lstStyle>
          <a:p/>
        </p:txBody>
      </p:sp>
      <p:sp>
        <p:nvSpPr>
          <p:cNvPr id="207" name="Google Shape;207;p42"/>
          <p:cNvSpPr txBox="1"/>
          <p:nvPr>
            <p:ph idx="12" type="sldNum"/>
          </p:nvPr>
        </p:nvSpPr>
        <p:spPr>
          <a:xfrm>
            <a:off x="7426135" y="4219575"/>
            <a:ext cx="186300" cy="157200"/>
          </a:xfrm>
          <a:prstGeom prst="rect">
            <a:avLst/>
          </a:prstGeom>
          <a:noFill/>
          <a:ln>
            <a:noFill/>
          </a:ln>
        </p:spPr>
        <p:txBody>
          <a:bodyPr anchorCtr="0" anchor="t" bIns="19050" lIns="19050" spcFirstLastPara="1" rIns="19050" wrap="square" tIns="19050">
            <a:noAutofit/>
          </a:bodyPr>
          <a:lstStyle>
            <a:lvl1pPr indent="0" lvl="0"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1pPr>
            <a:lvl2pPr indent="0" lvl="1"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2pPr>
            <a:lvl3pPr indent="0" lvl="2"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3pPr>
            <a:lvl4pPr indent="0" lvl="3"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4pPr>
            <a:lvl5pPr indent="0" lvl="4"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5pPr>
            <a:lvl6pPr indent="0" lvl="5"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6pPr>
            <a:lvl7pPr indent="0" lvl="6"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7pPr>
            <a:lvl8pPr indent="0" lvl="7"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8pPr>
            <a:lvl9pPr indent="0" lvl="8" marL="12700" marR="0" rtl="0" algn="r">
              <a:lnSpc>
                <a:spcPct val="122727"/>
              </a:lnSpc>
              <a:spcBef>
                <a:spcPts val="0"/>
              </a:spcBef>
              <a:spcAft>
                <a:spcPts val="0"/>
              </a:spcAft>
              <a:buClr>
                <a:srgbClr val="FFFB00"/>
              </a:buClr>
              <a:buSzPts val="800"/>
              <a:buFont typeface="Gill Sans"/>
              <a:buNone/>
              <a:defRPr b="1" i="0" sz="800" u="none" cap="none" strike="noStrike">
                <a:solidFill>
                  <a:srgbClr val="FFFB00"/>
                </a:solidFill>
                <a:latin typeface="Gill Sans"/>
                <a:ea typeface="Gill Sans"/>
                <a:cs typeface="Gill Sans"/>
                <a:sym typeface="Gill Sans"/>
              </a:defRPr>
            </a:lvl9pPr>
          </a:lstStyle>
          <a:p>
            <a:pPr indent="0" lvl="0" marL="12700" rtl="0" algn="r">
              <a:spcBef>
                <a:spcPts val="0"/>
              </a:spcBef>
              <a:spcAft>
                <a:spcPts val="0"/>
              </a:spcAft>
              <a:buNone/>
            </a:pPr>
            <a:fld id="{00000000-1234-1234-1234-123412341234}" type="slidenum">
              <a:rPr lang="en-US"/>
              <a:t>‹#›</a:t>
            </a:fld>
            <a:endParaRPr b="0" sz="5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2.jp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0.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7.jpg"/><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2.jpg"/><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4.jpg"/><Relationship Id="rId5" Type="http://schemas.openxmlformats.org/officeDocument/2006/relationships/image" Target="../media/image6.jpg"/><Relationship Id="rId6" Type="http://schemas.openxmlformats.org/officeDocument/2006/relationships/image" Target="../media/image7.jpg"/><Relationship Id="rId7" Type="http://schemas.openxmlformats.org/officeDocument/2006/relationships/image" Target="../media/image8.jpg"/><Relationship Id="rId8"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www.youtube.com/watch?v=v93s3RRx8ek" TargetMode="External"/><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www.youtube.com/watch?v=Weo0sH8LbM8" TargetMode="External"/><Relationship Id="rId4" Type="http://schemas.openxmlformats.org/officeDocument/2006/relationships/image" Target="../media/image3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0.jpg"/><Relationship Id="rId4" Type="http://schemas.openxmlformats.org/officeDocument/2006/relationships/image" Target="../media/image36.jpg"/><Relationship Id="rId5" Type="http://schemas.openxmlformats.org/officeDocument/2006/relationships/image" Target="../media/image3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www.youtube.com/watch?v=jdu5b3vC1-s" TargetMode="External"/><Relationship Id="rId4" Type="http://schemas.openxmlformats.org/officeDocument/2006/relationships/image" Target="../media/image42.jpg"/><Relationship Id="rId5" Type="http://schemas.openxmlformats.org/officeDocument/2006/relationships/hyperlink" Target="https://youtu.be/jdu5b3vC1-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www.youtube.com/watch?v=68pTYImfuq0" TargetMode="External"/><Relationship Id="rId4" Type="http://schemas.openxmlformats.org/officeDocument/2006/relationships/image" Target="../media/image35.jpg"/><Relationship Id="rId5" Type="http://schemas.openxmlformats.org/officeDocument/2006/relationships/hyperlink" Target="https://youtu.be/68pTYImfuq0"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7.jpg"/><Relationship Id="rId4" Type="http://schemas.openxmlformats.org/officeDocument/2006/relationships/hyperlink" Target="http://myflydream.com/products/c-0/341.html" TargetMode="External"/><Relationship Id="rId5" Type="http://schemas.openxmlformats.org/officeDocument/2006/relationships/image" Target="../media/image45.png"/><Relationship Id="rId6" Type="http://schemas.openxmlformats.org/officeDocument/2006/relationships/image" Target="../media/image3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5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6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2.jpg"/><Relationship Id="rId4" Type="http://schemas.openxmlformats.org/officeDocument/2006/relationships/image" Target="../media/image44.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8.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47.jpg"/><Relationship Id="rId4" Type="http://schemas.openxmlformats.org/officeDocument/2006/relationships/image" Target="../media/image4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43.jpg"/><Relationship Id="rId4" Type="http://schemas.openxmlformats.org/officeDocument/2006/relationships/image" Target="../media/image54.jpg"/><Relationship Id="rId5" Type="http://schemas.openxmlformats.org/officeDocument/2006/relationships/image" Target="../media/image51.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hyperlink" Target="https://www.faa.gov/uas/resources/events_calendar/archive/2019_uas_symposium/media/How_To_Get_Approval_to_Fly_BVLOS-Part_107.pdf"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image" Target="../media/image5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3.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hyperlink" Target="https://youtu.be/v93s3RRx8ek" TargetMode="External"/><Relationship Id="rId4" Type="http://schemas.openxmlformats.org/officeDocument/2006/relationships/hyperlink" Target="https://youtu.be/Weo0sH8LbM8" TargetMode="External"/><Relationship Id="rId5" Type="http://schemas.openxmlformats.org/officeDocument/2006/relationships/hyperlink" Target="https://youtu.be/68pTYImfuq0" TargetMode="External"/><Relationship Id="rId6" Type="http://schemas.openxmlformats.org/officeDocument/2006/relationships/hyperlink" Target="https://youtu.be/jdu5b3vC1-s"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57.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5.xml"/><Relationship Id="rId3" Type="http://schemas.openxmlformats.org/officeDocument/2006/relationships/image" Target="../media/image6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5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2" name="Shape 272"/>
        <p:cNvGrpSpPr/>
        <p:nvPr/>
      </p:nvGrpSpPr>
      <p:grpSpPr>
        <a:xfrm>
          <a:off x="0" y="0"/>
          <a:ext cx="0" cy="0"/>
          <a:chOff x="0" y="0"/>
          <a:chExt cx="0" cy="0"/>
        </a:xfrm>
      </p:grpSpPr>
      <p:sp>
        <p:nvSpPr>
          <p:cNvPr id="273" name="Google Shape;273;p58"/>
          <p:cNvSpPr txBox="1"/>
          <p:nvPr>
            <p:ph type="ctrTitle"/>
          </p:nvPr>
        </p:nvSpPr>
        <p:spPr>
          <a:xfrm>
            <a:off x="390050" y="414347"/>
            <a:ext cx="8520600" cy="79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lang="en-US">
                <a:solidFill>
                  <a:srgbClr val="000000"/>
                </a:solidFill>
                <a:latin typeface="Helvetica Neue Light"/>
                <a:ea typeface="Helvetica Neue Light"/>
                <a:cs typeface="Helvetica Neue Light"/>
                <a:sym typeface="Helvetica Neue Light"/>
              </a:rPr>
              <a:t>Science UAVs at MBARI</a:t>
            </a:r>
            <a:endParaRPr>
              <a:solidFill>
                <a:srgbClr val="000000"/>
              </a:solidFill>
              <a:latin typeface="Helvetica Neue Light"/>
              <a:ea typeface="Helvetica Neue Light"/>
              <a:cs typeface="Helvetica Neue Light"/>
              <a:sym typeface="Helvetica Neue Light"/>
            </a:endParaRPr>
          </a:p>
        </p:txBody>
      </p:sp>
      <p:sp>
        <p:nvSpPr>
          <p:cNvPr id="274" name="Google Shape;274;p58"/>
          <p:cNvSpPr txBox="1"/>
          <p:nvPr>
            <p:ph idx="1" type="subTitle"/>
          </p:nvPr>
        </p:nvSpPr>
        <p:spPr>
          <a:xfrm>
            <a:off x="390050" y="3540638"/>
            <a:ext cx="8520600" cy="792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solidFill>
                  <a:srgbClr val="FFFFFF"/>
                </a:solidFill>
                <a:latin typeface="Helvetica Neue"/>
                <a:ea typeface="Helvetica Neue"/>
                <a:cs typeface="Helvetica Neue"/>
                <a:sym typeface="Helvetica Neue"/>
              </a:rPr>
              <a:t>Project Update and Review of proposed fixed wing UAV build.</a:t>
            </a:r>
            <a:endParaRPr>
              <a:solidFill>
                <a:srgbClr val="FFFFFF"/>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7"/>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chemeClr val="dk1"/>
                </a:solidFill>
              </a:rPr>
              <a:t>D</a:t>
            </a:r>
            <a:r>
              <a:rPr lang="en-US">
                <a:solidFill>
                  <a:schemeClr val="dk1"/>
                </a:solidFill>
              </a:rPr>
              <a:t>esign </a:t>
            </a:r>
            <a:r>
              <a:rPr lang="en-US">
                <a:solidFill>
                  <a:srgbClr val="000000"/>
                </a:solidFill>
              </a:rPr>
              <a:t>Derived Requirements</a:t>
            </a:r>
            <a:endParaRPr>
              <a:solidFill>
                <a:srgbClr val="000000"/>
              </a:solidFill>
            </a:endParaRPr>
          </a:p>
        </p:txBody>
      </p:sp>
      <p:sp>
        <p:nvSpPr>
          <p:cNvPr id="350" name="Google Shape;350;p67"/>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900"/>
              <a:t>‹#›</a:t>
            </a:fld>
            <a:endParaRPr sz="900"/>
          </a:p>
        </p:txBody>
      </p:sp>
      <p:pic>
        <p:nvPicPr>
          <p:cNvPr id="351" name="Google Shape;351;p67"/>
          <p:cNvPicPr preferRelativeResize="0"/>
          <p:nvPr/>
        </p:nvPicPr>
        <p:blipFill>
          <a:blip r:embed="rId3">
            <a:alphaModFix/>
          </a:blip>
          <a:stretch>
            <a:fillRect/>
          </a:stretch>
        </p:blipFill>
        <p:spPr>
          <a:xfrm>
            <a:off x="1329698" y="813088"/>
            <a:ext cx="6484599" cy="38420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68"/>
          <p:cNvPicPr preferRelativeResize="0"/>
          <p:nvPr/>
        </p:nvPicPr>
        <p:blipFill rotWithShape="1">
          <a:blip r:embed="rId3">
            <a:alphaModFix/>
          </a:blip>
          <a:srcRect b="0" l="21820" r="0" t="0"/>
          <a:stretch/>
        </p:blipFill>
        <p:spPr>
          <a:xfrm>
            <a:off x="28501" y="57150"/>
            <a:ext cx="2837200" cy="5029200"/>
          </a:xfrm>
          <a:prstGeom prst="rect">
            <a:avLst/>
          </a:prstGeom>
          <a:noFill/>
          <a:ln>
            <a:noFill/>
          </a:ln>
        </p:spPr>
      </p:pic>
      <p:sp>
        <p:nvSpPr>
          <p:cNvPr id="358" name="Google Shape;358;p68"/>
          <p:cNvSpPr txBox="1"/>
          <p:nvPr>
            <p:ph idx="4294967295" type="body"/>
          </p:nvPr>
        </p:nvSpPr>
        <p:spPr>
          <a:xfrm>
            <a:off x="3316350" y="903675"/>
            <a:ext cx="5507700" cy="3680400"/>
          </a:xfrm>
          <a:prstGeom prst="rect">
            <a:avLst/>
          </a:prstGeom>
          <a:noFill/>
          <a:ln>
            <a:noFill/>
          </a:ln>
        </p:spPr>
        <p:txBody>
          <a:bodyPr anchorCtr="0" anchor="t" bIns="45700" lIns="91425" spcFirstLastPara="1" rIns="91425" wrap="square" tIns="45700">
            <a:noAutofit/>
          </a:bodyPr>
          <a:lstStyle/>
          <a:p>
            <a:pPr indent="-374650" lvl="0" marL="457200" rtl="0" algn="l">
              <a:lnSpc>
                <a:spcPct val="115000"/>
              </a:lnSpc>
              <a:spcBef>
                <a:spcPts val="360"/>
              </a:spcBef>
              <a:spcAft>
                <a:spcPts val="0"/>
              </a:spcAft>
              <a:buSzPts val="2300"/>
              <a:buChar char="●"/>
            </a:pPr>
            <a:r>
              <a:rPr lang="en-US" sz="2300"/>
              <a:t>Suitable </a:t>
            </a:r>
            <a:r>
              <a:rPr b="1" lang="en-US" sz="2300"/>
              <a:t>imaging</a:t>
            </a:r>
            <a:r>
              <a:rPr lang="en-US" sz="2300"/>
              <a:t> payload</a:t>
            </a:r>
            <a:endParaRPr sz="2300"/>
          </a:p>
          <a:p>
            <a:pPr indent="-374650" lvl="0" marL="457200" rtl="0" algn="l">
              <a:lnSpc>
                <a:spcPct val="115000"/>
              </a:lnSpc>
              <a:spcBef>
                <a:spcPts val="0"/>
              </a:spcBef>
              <a:spcAft>
                <a:spcPts val="0"/>
              </a:spcAft>
              <a:buSzPts val="2300"/>
              <a:buChar char="●"/>
            </a:pPr>
            <a:r>
              <a:rPr lang="en-US" sz="2300"/>
              <a:t>Range </a:t>
            </a:r>
            <a:r>
              <a:rPr b="1" lang="en-US" sz="2300"/>
              <a:t>around the bay</a:t>
            </a:r>
            <a:r>
              <a:rPr lang="en-US" sz="2300"/>
              <a:t> and back</a:t>
            </a:r>
            <a:endParaRPr sz="2300"/>
          </a:p>
          <a:p>
            <a:pPr indent="0" lvl="0" marL="914400" rtl="0" algn="l">
              <a:lnSpc>
                <a:spcPct val="115000"/>
              </a:lnSpc>
              <a:spcBef>
                <a:spcPts val="360"/>
              </a:spcBef>
              <a:spcAft>
                <a:spcPts val="0"/>
              </a:spcAft>
              <a:buNone/>
            </a:pPr>
            <a:r>
              <a:rPr lang="en-US" sz="2300"/>
              <a:t>(Cross-bay = 36km)</a:t>
            </a:r>
            <a:endParaRPr sz="2300"/>
          </a:p>
          <a:p>
            <a:pPr indent="-374650" lvl="0" marL="457200" rtl="0" algn="l">
              <a:lnSpc>
                <a:spcPct val="115000"/>
              </a:lnSpc>
              <a:spcBef>
                <a:spcPts val="360"/>
              </a:spcBef>
              <a:spcAft>
                <a:spcPts val="0"/>
              </a:spcAft>
              <a:buSzPts val="2300"/>
              <a:buChar char="●"/>
            </a:pPr>
            <a:r>
              <a:rPr lang="en-US" sz="2300"/>
              <a:t>Do </a:t>
            </a:r>
            <a:r>
              <a:rPr b="1" lang="en-US" sz="2300"/>
              <a:t>not</a:t>
            </a:r>
            <a:r>
              <a:rPr lang="en-US" sz="2300"/>
              <a:t> need fully tiled images</a:t>
            </a:r>
            <a:endParaRPr sz="2300"/>
          </a:p>
          <a:p>
            <a:pPr indent="0" lvl="0" marL="914400" rtl="0" algn="l">
              <a:lnSpc>
                <a:spcPct val="115000"/>
              </a:lnSpc>
              <a:spcBef>
                <a:spcPts val="360"/>
              </a:spcBef>
              <a:spcAft>
                <a:spcPts val="0"/>
              </a:spcAft>
              <a:buNone/>
            </a:pPr>
            <a:r>
              <a:rPr lang="en-US" sz="2300"/>
              <a:t>(not stitched and overlapping)</a:t>
            </a:r>
            <a:endParaRPr sz="2300"/>
          </a:p>
          <a:p>
            <a:pPr indent="-374650" lvl="0" marL="457200" rtl="0" algn="l">
              <a:lnSpc>
                <a:spcPct val="115000"/>
              </a:lnSpc>
              <a:spcBef>
                <a:spcPts val="360"/>
              </a:spcBef>
              <a:spcAft>
                <a:spcPts val="0"/>
              </a:spcAft>
              <a:buSzPts val="2300"/>
              <a:buChar char="●"/>
            </a:pPr>
            <a:r>
              <a:rPr lang="en-US" sz="2300"/>
              <a:t>Appropriate launch and especially </a:t>
            </a:r>
            <a:r>
              <a:rPr b="1" lang="en-US" sz="2300"/>
              <a:t>recovery</a:t>
            </a:r>
            <a:r>
              <a:rPr lang="en-US" sz="2300"/>
              <a:t> options.</a:t>
            </a:r>
            <a:endParaRPr/>
          </a:p>
        </p:txBody>
      </p:sp>
      <p:sp>
        <p:nvSpPr>
          <p:cNvPr id="359" name="Google Shape;359;p68"/>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360" name="Google Shape;360;p68"/>
          <p:cNvSpPr txBox="1"/>
          <p:nvPr>
            <p:ph type="title"/>
          </p:nvPr>
        </p:nvSpPr>
        <p:spPr>
          <a:xfrm>
            <a:off x="2964625" y="122725"/>
            <a:ext cx="6056400" cy="696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SzPts val="2800"/>
              <a:buNone/>
            </a:pPr>
            <a:r>
              <a:rPr lang="en-US"/>
              <a:t>Design Derived Requirements</a:t>
            </a:r>
            <a:endParaRPr>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4" name="Shape 364"/>
        <p:cNvGrpSpPr/>
        <p:nvPr/>
      </p:nvGrpSpPr>
      <p:grpSpPr>
        <a:xfrm>
          <a:off x="0" y="0"/>
          <a:ext cx="0" cy="0"/>
          <a:chOff x="0" y="0"/>
          <a:chExt cx="0" cy="0"/>
        </a:xfrm>
      </p:grpSpPr>
      <p:pic>
        <p:nvPicPr>
          <p:cNvPr id="365" name="Google Shape;365;p69"/>
          <p:cNvPicPr preferRelativeResize="0"/>
          <p:nvPr/>
        </p:nvPicPr>
        <p:blipFill rotWithShape="1">
          <a:blip r:embed="rId3">
            <a:alphaModFix/>
          </a:blip>
          <a:srcRect b="8742" l="-4744" r="0" t="0"/>
          <a:stretch/>
        </p:blipFill>
        <p:spPr>
          <a:xfrm>
            <a:off x="4446475" y="1635238"/>
            <a:ext cx="4819000" cy="3148800"/>
          </a:xfrm>
          <a:prstGeom prst="rect">
            <a:avLst/>
          </a:prstGeom>
          <a:noFill/>
          <a:ln>
            <a:noFill/>
          </a:ln>
        </p:spPr>
      </p:pic>
      <p:sp>
        <p:nvSpPr>
          <p:cNvPr id="366" name="Google Shape;366;p69"/>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Payload Options</a:t>
            </a:r>
            <a:endParaRPr>
              <a:solidFill>
                <a:srgbClr val="000000"/>
              </a:solidFill>
            </a:endParaRPr>
          </a:p>
        </p:txBody>
      </p:sp>
      <p:sp>
        <p:nvSpPr>
          <p:cNvPr id="367" name="Google Shape;367;p69"/>
          <p:cNvSpPr txBox="1"/>
          <p:nvPr/>
        </p:nvSpPr>
        <p:spPr>
          <a:xfrm>
            <a:off x="641775" y="813188"/>
            <a:ext cx="7764600" cy="399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Calibri"/>
                <a:ea typeface="Calibri"/>
                <a:cs typeface="Calibri"/>
                <a:sym typeface="Calibri"/>
              </a:rPr>
              <a:t>Payloads we are considering for near term science missions are:</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Sony a6000</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Sony R</a:t>
            </a:r>
            <a:r>
              <a:rPr lang="en-US" sz="2200">
                <a:latin typeface="Calibri"/>
                <a:ea typeface="Calibri"/>
                <a:cs typeface="Calibri"/>
                <a:sym typeface="Calibri"/>
              </a:rPr>
              <a:t>X1 (42 MP)</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RedEdge Multispectral Imager</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Hyperspectral Imagers</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Directional Signal Tracking</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Gimbaled HD Cams</a:t>
            </a:r>
            <a:endParaRPr b="0" i="0" sz="2200" u="none" cap="none" strike="noStrike">
              <a:solidFill>
                <a:srgbClr val="000000"/>
              </a:solidFill>
              <a:latin typeface="Calibri"/>
              <a:ea typeface="Calibri"/>
              <a:cs typeface="Calibri"/>
              <a:sym typeface="Calibri"/>
            </a:endParaRPr>
          </a:p>
          <a:p>
            <a:pPr indent="-368300" lvl="0" marL="457200" marR="0" rtl="0" algn="l">
              <a:lnSpc>
                <a:spcPct val="100000"/>
              </a:lnSpc>
              <a:spcBef>
                <a:spcPts val="0"/>
              </a:spcBef>
              <a:spcAft>
                <a:spcPts val="0"/>
              </a:spcAft>
              <a:buClr>
                <a:srgbClr val="000000"/>
              </a:buClr>
              <a:buSzPts val="2200"/>
              <a:buFont typeface="Calibri"/>
              <a:buChar char="●"/>
            </a:pPr>
            <a:r>
              <a:rPr b="0" i="0" lang="en-US" sz="2200" u="none" cap="none" strike="noStrike">
                <a:solidFill>
                  <a:srgbClr val="000000"/>
                </a:solidFill>
                <a:latin typeface="Calibri"/>
                <a:ea typeface="Calibri"/>
                <a:cs typeface="Calibri"/>
                <a:sym typeface="Calibri"/>
              </a:rPr>
              <a:t>Gimbaled Directional Antennas.</a:t>
            </a:r>
            <a:endParaRPr sz="2200">
              <a:latin typeface="Calibri"/>
              <a:ea typeface="Calibri"/>
              <a:cs typeface="Calibri"/>
              <a:sym typeface="Calibri"/>
            </a:endParaRPr>
          </a:p>
          <a:p>
            <a:pPr indent="-368300" lvl="0" marL="457200" marR="0" rtl="0" algn="l">
              <a:lnSpc>
                <a:spcPct val="100000"/>
              </a:lnSpc>
              <a:spcBef>
                <a:spcPts val="0"/>
              </a:spcBef>
              <a:spcAft>
                <a:spcPts val="0"/>
              </a:spcAft>
              <a:buSzPts val="2200"/>
              <a:buFont typeface="Calibri"/>
              <a:buChar char="●"/>
            </a:pPr>
            <a:r>
              <a:rPr lang="en-US" sz="2200">
                <a:latin typeface="Calibri"/>
                <a:ea typeface="Calibri"/>
                <a:cs typeface="Calibri"/>
                <a:sym typeface="Calibri"/>
              </a:rPr>
              <a:t>Hardware for data relays/DL</a:t>
            </a:r>
            <a:endParaRPr sz="2200">
              <a:latin typeface="Calibri"/>
              <a:ea typeface="Calibri"/>
              <a:cs typeface="Calibri"/>
              <a:sym typeface="Calibri"/>
            </a:endParaRPr>
          </a:p>
          <a:p>
            <a:pPr indent="-368300" lvl="0" marL="457200" marR="0" rtl="0" algn="l">
              <a:lnSpc>
                <a:spcPct val="100000"/>
              </a:lnSpc>
              <a:spcBef>
                <a:spcPts val="0"/>
              </a:spcBef>
              <a:spcAft>
                <a:spcPts val="0"/>
              </a:spcAft>
              <a:buSzPts val="2200"/>
              <a:buFont typeface="Calibri"/>
              <a:buChar char="●"/>
            </a:pPr>
            <a:r>
              <a:rPr lang="en-US" sz="2200">
                <a:latin typeface="Calibri"/>
                <a:ea typeface="Calibri"/>
                <a:cs typeface="Calibri"/>
                <a:sym typeface="Calibri"/>
              </a:rPr>
              <a:t>Thermal IR</a:t>
            </a:r>
            <a:endParaRPr sz="2200">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2200"/>
              <a:buFont typeface="Arial"/>
              <a:buNone/>
            </a:pPr>
            <a:r>
              <a:t/>
            </a:r>
            <a:endParaRPr sz="22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68" name="Google Shape;368;p69"/>
          <p:cNvSpPr txBox="1"/>
          <p:nvPr/>
        </p:nvSpPr>
        <p:spPr>
          <a:xfrm>
            <a:off x="6041125" y="4687575"/>
            <a:ext cx="2184600" cy="22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Micasense RedEdge</a:t>
            </a:r>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4EDFE"/>
            </a:gs>
            <a:gs pos="100000">
              <a:srgbClr val="A1C2FE"/>
            </a:gs>
          </a:gsLst>
          <a:lin ang="16200038" scaled="0"/>
        </a:gradFill>
      </p:bgPr>
    </p:bg>
    <p:spTree>
      <p:nvGrpSpPr>
        <p:cNvPr id="372" name="Shape 372"/>
        <p:cNvGrpSpPr/>
        <p:nvPr/>
      </p:nvGrpSpPr>
      <p:grpSpPr>
        <a:xfrm>
          <a:off x="0" y="0"/>
          <a:ext cx="0" cy="0"/>
          <a:chOff x="0" y="0"/>
          <a:chExt cx="0" cy="0"/>
        </a:xfrm>
      </p:grpSpPr>
      <p:pic>
        <p:nvPicPr>
          <p:cNvPr descr="Google Shape;116;p16" id="373" name="Google Shape;373;p70"/>
          <p:cNvPicPr preferRelativeResize="0"/>
          <p:nvPr/>
        </p:nvPicPr>
        <p:blipFill rotWithShape="1">
          <a:blip r:embed="rId3">
            <a:alphaModFix/>
          </a:blip>
          <a:srcRect b="1114" l="0" r="0" t="1114"/>
          <a:stretch/>
        </p:blipFill>
        <p:spPr>
          <a:xfrm>
            <a:off x="236860" y="187598"/>
            <a:ext cx="8670254" cy="4768308"/>
          </a:xfrm>
          <a:prstGeom prst="rect">
            <a:avLst/>
          </a:prstGeom>
          <a:noFill/>
          <a:ln>
            <a:noFill/>
          </a:ln>
        </p:spPr>
      </p:pic>
      <p:sp>
        <p:nvSpPr>
          <p:cNvPr id="374" name="Google Shape;374;p70"/>
          <p:cNvSpPr txBox="1"/>
          <p:nvPr/>
        </p:nvSpPr>
        <p:spPr>
          <a:xfrm>
            <a:off x="5250650" y="3698475"/>
            <a:ext cx="3522900" cy="1137900"/>
          </a:xfrm>
          <a:prstGeom prst="rect">
            <a:avLst/>
          </a:prstGeom>
          <a:noFill/>
          <a:ln>
            <a:noFill/>
          </a:ln>
        </p:spPr>
        <p:txBody>
          <a:bodyPr anchorCtr="0" anchor="t" bIns="34275" lIns="34275" spcFirstLastPara="1" rIns="34275" wrap="square" tIns="34275">
            <a:noAutofit/>
          </a:bodyPr>
          <a:lstStyle/>
          <a:p>
            <a:pPr indent="-222250" lvl="0" marL="215900" marR="0" rtl="0" algn="l">
              <a:lnSpc>
                <a:spcPct val="100000"/>
              </a:lnSpc>
              <a:spcBef>
                <a:spcPts val="0"/>
              </a:spcBef>
              <a:spcAft>
                <a:spcPts val="0"/>
              </a:spcAft>
              <a:buClr>
                <a:srgbClr val="000000"/>
              </a:buClr>
              <a:buSzPts val="1700"/>
              <a:buFont typeface="Arial"/>
              <a:buChar char="•"/>
            </a:pPr>
            <a:r>
              <a:rPr lang="en-US" sz="1700">
                <a:latin typeface="Helvetica Neue"/>
                <a:ea typeface="Helvetica Neue"/>
                <a:cs typeface="Helvetica Neue"/>
                <a:sym typeface="Helvetica Neue"/>
              </a:rPr>
              <a:t>Typical </a:t>
            </a:r>
            <a:r>
              <a:rPr b="0" i="0" lang="en-US" sz="1700" u="none" cap="none" strike="noStrike">
                <a:solidFill>
                  <a:srgbClr val="000000"/>
                </a:solidFill>
                <a:latin typeface="Helvetica Neue"/>
                <a:ea typeface="Helvetica Neue"/>
                <a:cs typeface="Helvetica Neue"/>
                <a:sym typeface="Helvetica Neue"/>
              </a:rPr>
              <a:t>Endurance: 45 min/38 km </a:t>
            </a:r>
            <a:endParaRPr sz="500"/>
          </a:p>
          <a:p>
            <a:pPr indent="-222250" lvl="0" marL="215900"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Helvetica Neue"/>
                <a:ea typeface="Helvetica Neue"/>
                <a:cs typeface="Helvetica Neue"/>
                <a:sym typeface="Helvetica Neue"/>
              </a:rPr>
              <a:t>Payload: 300g</a:t>
            </a:r>
            <a:endParaRPr sz="500"/>
          </a:p>
          <a:p>
            <a:pPr indent="-222250" lvl="0" marL="215900"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Helvetica Neue"/>
                <a:ea typeface="Helvetica Neue"/>
                <a:cs typeface="Helvetica Neue"/>
                <a:sym typeface="Helvetica Neue"/>
              </a:rPr>
              <a:t>Max windspeed: 15kt </a:t>
            </a:r>
            <a:endParaRPr sz="500"/>
          </a:p>
          <a:p>
            <a:pPr indent="-222250" lvl="0" marL="215900"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Helvetica Neue"/>
                <a:ea typeface="Helvetica Neue"/>
                <a:cs typeface="Helvetica Neue"/>
                <a:sym typeface="Helvetica Neue"/>
              </a:rPr>
              <a:t>Biotransects, ship-launch</a:t>
            </a:r>
            <a:endParaRPr sz="500"/>
          </a:p>
        </p:txBody>
      </p:sp>
      <p:sp>
        <p:nvSpPr>
          <p:cNvPr id="375" name="Google Shape;375;p70"/>
          <p:cNvSpPr txBox="1"/>
          <p:nvPr/>
        </p:nvSpPr>
        <p:spPr>
          <a:xfrm>
            <a:off x="3111500" y="367071"/>
            <a:ext cx="6172200" cy="857400"/>
          </a:xfrm>
          <a:prstGeom prst="rect">
            <a:avLst/>
          </a:prstGeom>
          <a:no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3300"/>
              <a:buFont typeface="Helvetica Neue"/>
              <a:buNone/>
            </a:pPr>
            <a:r>
              <a:rPr b="0" i="0" lang="en-US" sz="3300" u="none" cap="none" strike="noStrike">
                <a:solidFill>
                  <a:srgbClr val="000000"/>
                </a:solidFill>
                <a:latin typeface="Helvetica Neue"/>
                <a:ea typeface="Helvetica Neue"/>
                <a:cs typeface="Helvetica Neue"/>
                <a:sym typeface="Helvetica Neue"/>
              </a:rPr>
              <a:t>FlightWave Edge</a:t>
            </a:r>
            <a:endParaRPr sz="500"/>
          </a:p>
        </p:txBody>
      </p:sp>
      <p:sp>
        <p:nvSpPr>
          <p:cNvPr id="376" name="Google Shape;376;p70"/>
          <p:cNvSpPr txBox="1"/>
          <p:nvPr/>
        </p:nvSpPr>
        <p:spPr>
          <a:xfrm>
            <a:off x="3111500" y="836971"/>
            <a:ext cx="6172200" cy="857400"/>
          </a:xfrm>
          <a:prstGeom prst="rect">
            <a:avLst/>
          </a:prstGeom>
          <a:no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400"/>
              <a:buFont typeface="Helvetica Neue"/>
              <a:buNone/>
            </a:pPr>
            <a:r>
              <a:rPr b="0" i="0" lang="en-US" sz="2400" u="none" cap="none" strike="noStrike">
                <a:solidFill>
                  <a:srgbClr val="000000"/>
                </a:solidFill>
                <a:latin typeface="Helvetica Neue"/>
                <a:ea typeface="Helvetica Neue"/>
                <a:cs typeface="Helvetica Neue"/>
                <a:sym typeface="Helvetica Neue"/>
              </a:rPr>
              <a:t>VTOL with Tilt-pod rotors</a:t>
            </a:r>
            <a:endParaRPr sz="500"/>
          </a:p>
        </p:txBody>
      </p:sp>
      <p:sp>
        <p:nvSpPr>
          <p:cNvPr id="377" name="Google Shape;377;p70"/>
          <p:cNvSpPr txBox="1"/>
          <p:nvPr>
            <p:ph idx="12" type="sldNum"/>
          </p:nvPr>
        </p:nvSpPr>
        <p:spPr>
          <a:xfrm>
            <a:off x="8773556" y="4836384"/>
            <a:ext cx="193200" cy="201900"/>
          </a:xfrm>
          <a:prstGeom prst="rect">
            <a:avLst/>
          </a:prstGeom>
        </p:spPr>
        <p:txBody>
          <a:bodyPr anchorCtr="0" anchor="ctr" bIns="34275" lIns="34275" spcFirstLastPara="1" rIns="34275" wrap="square" tIns="34275">
            <a:noAutofit/>
          </a:bodyPr>
          <a:lstStyle/>
          <a:p>
            <a:pPr indent="0" lvl="0" marL="0" rtl="0" algn="r">
              <a:spcBef>
                <a:spcPts val="0"/>
              </a:spcBef>
              <a:spcAft>
                <a:spcPts val="0"/>
              </a:spcAft>
              <a:buClr>
                <a:srgbClr val="888888"/>
              </a:buClr>
              <a:buSzPts val="900"/>
              <a:buFont typeface="Calibri"/>
              <a:buNone/>
            </a:pPr>
            <a:fld id="{00000000-1234-1234-1234-123412341234}" type="slidenum">
              <a:rPr lang="en-US"/>
              <a:t>‹#›</a:t>
            </a:fld>
            <a:endParaRPr b="1" sz="800">
              <a:solidFill>
                <a:srgbClr val="FFFB00"/>
              </a:solidFill>
              <a:latin typeface="Gill Sans"/>
              <a:ea typeface="Gill Sans"/>
              <a:cs typeface="Gill Sans"/>
              <a:sym typeface="Gill Sans"/>
            </a:endParaRPr>
          </a:p>
        </p:txBody>
      </p:sp>
      <p:sp>
        <p:nvSpPr>
          <p:cNvPr id="378" name="Google Shape;378;p70"/>
          <p:cNvSpPr txBox="1"/>
          <p:nvPr/>
        </p:nvSpPr>
        <p:spPr>
          <a:xfrm>
            <a:off x="397600" y="4290375"/>
            <a:ext cx="3473100" cy="59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Gill Sans"/>
                <a:ea typeface="Gill Sans"/>
                <a:cs typeface="Gill Sans"/>
                <a:sym typeface="Gill Sans"/>
              </a:rPr>
              <a:t>PLATFORM OPTIONS</a:t>
            </a:r>
            <a:endParaRPr sz="2400">
              <a:latin typeface="Gill Sans"/>
              <a:ea typeface="Gill Sans"/>
              <a:cs typeface="Gill Sans"/>
              <a:sym typeface="Gill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71"/>
          <p:cNvSpPr txBox="1"/>
          <p:nvPr>
            <p:ph type="title"/>
          </p:nvPr>
        </p:nvSpPr>
        <p:spPr>
          <a:xfrm>
            <a:off x="695325" y="139300"/>
            <a:ext cx="47214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Flightwave Edge</a:t>
            </a:r>
            <a:endParaRPr>
              <a:solidFill>
                <a:srgbClr val="000000"/>
              </a:solidFill>
            </a:endParaRPr>
          </a:p>
        </p:txBody>
      </p:sp>
      <p:sp>
        <p:nvSpPr>
          <p:cNvPr id="385" name="Google Shape;385;p71"/>
          <p:cNvSpPr txBox="1"/>
          <p:nvPr>
            <p:ph idx="1" type="body"/>
          </p:nvPr>
        </p:nvSpPr>
        <p:spPr>
          <a:xfrm>
            <a:off x="677875" y="670300"/>
            <a:ext cx="7772400" cy="4100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360"/>
              </a:spcBef>
              <a:spcAft>
                <a:spcPts val="0"/>
              </a:spcAft>
              <a:buSzPts val="1800"/>
              <a:buNone/>
            </a:pPr>
            <a:r>
              <a:rPr lang="en-US" sz="2300"/>
              <a:t>Advantages: </a:t>
            </a:r>
            <a:endParaRPr sz="2300"/>
          </a:p>
          <a:p>
            <a:pPr indent="-374650" lvl="0" marL="457200" rtl="0" algn="l">
              <a:lnSpc>
                <a:spcPct val="115000"/>
              </a:lnSpc>
              <a:spcBef>
                <a:spcPts val="360"/>
              </a:spcBef>
              <a:spcAft>
                <a:spcPts val="0"/>
              </a:spcAft>
              <a:buSzPts val="2300"/>
              <a:buChar char="●"/>
            </a:pPr>
            <a:r>
              <a:rPr lang="en-US" sz="2300"/>
              <a:t>VTOL, for landing on boat</a:t>
            </a:r>
            <a:endParaRPr sz="2300"/>
          </a:p>
          <a:p>
            <a:pPr indent="-374650" lvl="0" marL="457200" rtl="0" algn="l">
              <a:lnSpc>
                <a:spcPct val="115000"/>
              </a:lnSpc>
              <a:spcBef>
                <a:spcPts val="0"/>
              </a:spcBef>
              <a:spcAft>
                <a:spcPts val="0"/>
              </a:spcAft>
              <a:buSzPts val="2300"/>
              <a:buChar char="●"/>
            </a:pPr>
            <a:r>
              <a:rPr lang="en-US" sz="2300"/>
              <a:t>Customizable fast swap </a:t>
            </a:r>
            <a:endParaRPr sz="2300"/>
          </a:p>
          <a:p>
            <a:pPr indent="0" lvl="0" marL="457200" rtl="0" algn="l">
              <a:lnSpc>
                <a:spcPct val="115000"/>
              </a:lnSpc>
              <a:spcBef>
                <a:spcPts val="360"/>
              </a:spcBef>
              <a:spcAft>
                <a:spcPts val="0"/>
              </a:spcAft>
              <a:buNone/>
            </a:pPr>
            <a:r>
              <a:rPr lang="en-US" sz="2300"/>
              <a:t>nose cone</a:t>
            </a:r>
            <a:endParaRPr sz="2300"/>
          </a:p>
          <a:p>
            <a:pPr indent="0" lvl="0" marL="0" rtl="0" algn="l">
              <a:lnSpc>
                <a:spcPct val="115000"/>
              </a:lnSpc>
              <a:spcBef>
                <a:spcPts val="360"/>
              </a:spcBef>
              <a:spcAft>
                <a:spcPts val="0"/>
              </a:spcAft>
              <a:buSzPts val="1800"/>
              <a:buNone/>
            </a:pPr>
            <a:r>
              <a:rPr lang="en-US" sz="2300"/>
              <a:t>Drawbacks:</a:t>
            </a:r>
            <a:endParaRPr sz="2300"/>
          </a:p>
          <a:p>
            <a:pPr indent="-374650" lvl="0" marL="457200" rtl="0" algn="l">
              <a:lnSpc>
                <a:spcPct val="115000"/>
              </a:lnSpc>
              <a:spcBef>
                <a:spcPts val="360"/>
              </a:spcBef>
              <a:spcAft>
                <a:spcPts val="0"/>
              </a:spcAft>
              <a:buSzPts val="2300"/>
              <a:buChar char="●"/>
            </a:pPr>
            <a:r>
              <a:rPr lang="en-US" sz="2300"/>
              <a:t>payload, duration/range</a:t>
            </a:r>
            <a:endParaRPr sz="2300"/>
          </a:p>
          <a:p>
            <a:pPr indent="-374650" lvl="0" marL="457200" rtl="0" algn="l">
              <a:lnSpc>
                <a:spcPct val="115000"/>
              </a:lnSpc>
              <a:spcBef>
                <a:spcPts val="0"/>
              </a:spcBef>
              <a:spcAft>
                <a:spcPts val="0"/>
              </a:spcAft>
              <a:buSzPts val="2300"/>
              <a:buChar char="●"/>
            </a:pPr>
            <a:r>
              <a:rPr lang="en-US" sz="2300"/>
              <a:t>cost, stability in wind.</a:t>
            </a:r>
            <a:endParaRPr sz="2300"/>
          </a:p>
          <a:p>
            <a:pPr indent="-374650" lvl="0" marL="457200" rtl="0" algn="l">
              <a:lnSpc>
                <a:spcPct val="115000"/>
              </a:lnSpc>
              <a:spcBef>
                <a:spcPts val="0"/>
              </a:spcBef>
              <a:spcAft>
                <a:spcPts val="0"/>
              </a:spcAft>
              <a:buSzPts val="2300"/>
              <a:buChar char="●"/>
            </a:pPr>
            <a:r>
              <a:rPr lang="en-US" sz="2300"/>
              <a:t>repairability</a:t>
            </a:r>
            <a:endParaRPr sz="2300"/>
          </a:p>
          <a:p>
            <a:pPr indent="-374650" lvl="0" marL="457200" rtl="0" algn="l">
              <a:spcBef>
                <a:spcPts val="0"/>
              </a:spcBef>
              <a:spcAft>
                <a:spcPts val="0"/>
              </a:spcAft>
              <a:buSzPts val="2300"/>
              <a:buChar char="●"/>
            </a:pPr>
            <a:r>
              <a:rPr lang="en-US" sz="2300"/>
              <a:t>visibility</a:t>
            </a:r>
            <a:endParaRPr sz="2300"/>
          </a:p>
          <a:p>
            <a:pPr indent="-374650" lvl="0" marL="457200" rtl="0" algn="l">
              <a:spcBef>
                <a:spcPts val="0"/>
              </a:spcBef>
              <a:spcAft>
                <a:spcPts val="0"/>
              </a:spcAft>
              <a:buSzPts val="2300"/>
              <a:buChar char="●"/>
            </a:pPr>
            <a:r>
              <a:rPr lang="en-US" sz="2300"/>
              <a:t>slow support</a:t>
            </a:r>
            <a:endParaRPr sz="2300"/>
          </a:p>
          <a:p>
            <a:pPr indent="0" lvl="0" marL="0" rtl="0" algn="l">
              <a:lnSpc>
                <a:spcPct val="115000"/>
              </a:lnSpc>
              <a:spcBef>
                <a:spcPts val="360"/>
              </a:spcBef>
              <a:spcAft>
                <a:spcPts val="0"/>
              </a:spcAft>
              <a:buSzPts val="1800"/>
              <a:buNone/>
            </a:pPr>
            <a:r>
              <a:t/>
            </a:r>
            <a:endParaRPr/>
          </a:p>
          <a:p>
            <a:pPr indent="0" lvl="0" marL="0" rtl="0" algn="l">
              <a:lnSpc>
                <a:spcPct val="115000"/>
              </a:lnSpc>
              <a:spcBef>
                <a:spcPts val="360"/>
              </a:spcBef>
              <a:spcAft>
                <a:spcPts val="0"/>
              </a:spcAft>
              <a:buSzPts val="1800"/>
              <a:buNone/>
            </a:pPr>
            <a:r>
              <a:t/>
            </a:r>
            <a:endParaRPr/>
          </a:p>
        </p:txBody>
      </p:sp>
      <p:sp>
        <p:nvSpPr>
          <p:cNvPr id="386" name="Google Shape;386;p71"/>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descr="IMG_2528.jpg" id="387" name="Google Shape;387;p71"/>
          <p:cNvPicPr preferRelativeResize="0"/>
          <p:nvPr/>
        </p:nvPicPr>
        <p:blipFill rotWithShape="1">
          <a:blip r:embed="rId3">
            <a:alphaModFix/>
          </a:blip>
          <a:srcRect b="0" l="0" r="0" t="0"/>
          <a:stretch/>
        </p:blipFill>
        <p:spPr>
          <a:xfrm>
            <a:off x="5151648" y="195014"/>
            <a:ext cx="3565102" cy="47534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2" name="Shape 392"/>
        <p:cNvGrpSpPr/>
        <p:nvPr/>
      </p:nvGrpSpPr>
      <p:grpSpPr>
        <a:xfrm>
          <a:off x="0" y="0"/>
          <a:ext cx="0" cy="0"/>
          <a:chOff x="0" y="0"/>
          <a:chExt cx="0" cy="0"/>
        </a:xfrm>
      </p:grpSpPr>
      <p:pic>
        <p:nvPicPr>
          <p:cNvPr id="393" name="Google Shape;393;p72"/>
          <p:cNvPicPr preferRelativeResize="0"/>
          <p:nvPr/>
        </p:nvPicPr>
        <p:blipFill rotWithShape="1">
          <a:blip r:embed="rId3">
            <a:alphaModFix/>
          </a:blip>
          <a:srcRect b="8882" l="0" r="0" t="15457"/>
          <a:stretch/>
        </p:blipFill>
        <p:spPr>
          <a:xfrm>
            <a:off x="333475" y="0"/>
            <a:ext cx="8477049" cy="5143500"/>
          </a:xfrm>
          <a:prstGeom prst="rect">
            <a:avLst/>
          </a:prstGeom>
          <a:noFill/>
          <a:ln>
            <a:noFill/>
          </a:ln>
          <a:effectLst>
            <a:outerShdw blurRad="57150" rotWithShape="0" algn="bl" dir="5400000" dist="19050">
              <a:srgbClr val="000000">
                <a:alpha val="50000"/>
              </a:srgbClr>
            </a:outerShdw>
          </a:effectLst>
        </p:spPr>
      </p:pic>
      <p:sp>
        <p:nvSpPr>
          <p:cNvPr id="394" name="Google Shape;394;p72"/>
          <p:cNvSpPr txBox="1"/>
          <p:nvPr>
            <p:ph type="title"/>
          </p:nvPr>
        </p:nvSpPr>
        <p:spPr>
          <a:xfrm>
            <a:off x="629475" y="139300"/>
            <a:ext cx="41082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Fixed Wing:  “Believer”</a:t>
            </a:r>
            <a:endParaRPr>
              <a:solidFill>
                <a:srgbClr val="000000"/>
              </a:solidFill>
            </a:endParaRPr>
          </a:p>
        </p:txBody>
      </p:sp>
      <p:sp>
        <p:nvSpPr>
          <p:cNvPr id="395" name="Google Shape;395;p72"/>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
        <p:nvSpPr>
          <p:cNvPr id="396" name="Google Shape;396;p72"/>
          <p:cNvSpPr txBox="1"/>
          <p:nvPr/>
        </p:nvSpPr>
        <p:spPr>
          <a:xfrm>
            <a:off x="397600" y="4290375"/>
            <a:ext cx="3473100" cy="59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Gill Sans"/>
                <a:ea typeface="Gill Sans"/>
                <a:cs typeface="Gill Sans"/>
                <a:sym typeface="Gill Sans"/>
              </a:rPr>
              <a:t>PLATFORM OPTIONS</a:t>
            </a:r>
            <a:endParaRPr sz="2400">
              <a:latin typeface="Gill Sans"/>
              <a:ea typeface="Gill Sans"/>
              <a:cs typeface="Gill Sans"/>
              <a:sym typeface="Gill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0" name="Shape 400"/>
        <p:cNvGrpSpPr/>
        <p:nvPr/>
      </p:nvGrpSpPr>
      <p:grpSpPr>
        <a:xfrm>
          <a:off x="0" y="0"/>
          <a:ext cx="0" cy="0"/>
          <a:chOff x="0" y="0"/>
          <a:chExt cx="0" cy="0"/>
        </a:xfrm>
      </p:grpSpPr>
      <p:sp>
        <p:nvSpPr>
          <p:cNvPr id="401" name="Google Shape;401;p73"/>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Fixed-Wing:  Believer</a:t>
            </a:r>
            <a:endParaRPr>
              <a:solidFill>
                <a:srgbClr val="000000"/>
              </a:solidFill>
            </a:endParaRPr>
          </a:p>
        </p:txBody>
      </p:sp>
      <p:sp>
        <p:nvSpPr>
          <p:cNvPr id="402" name="Google Shape;402;p73"/>
          <p:cNvSpPr txBox="1"/>
          <p:nvPr>
            <p:ph idx="1" type="body"/>
          </p:nvPr>
        </p:nvSpPr>
        <p:spPr>
          <a:xfrm>
            <a:off x="181788" y="685478"/>
            <a:ext cx="7772400" cy="3680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480"/>
              </a:spcBef>
              <a:spcAft>
                <a:spcPts val="0"/>
              </a:spcAft>
              <a:buClr>
                <a:srgbClr val="000000"/>
              </a:buClr>
              <a:buSzPts val="2400"/>
              <a:buFont typeface="Times New Roman"/>
              <a:buChar char="●"/>
            </a:pPr>
            <a:r>
              <a:rPr lang="en-US">
                <a:solidFill>
                  <a:srgbClr val="000000"/>
                </a:solidFill>
              </a:rPr>
              <a:t>Expected range of </a:t>
            </a:r>
            <a:r>
              <a:rPr b="1" lang="en-US">
                <a:solidFill>
                  <a:srgbClr val="000000"/>
                </a:solidFill>
              </a:rPr>
              <a:t>90</a:t>
            </a:r>
            <a:r>
              <a:rPr lang="en-US">
                <a:solidFill>
                  <a:srgbClr val="000000"/>
                </a:solidFill>
              </a:rPr>
              <a:t> km with </a:t>
            </a:r>
            <a:r>
              <a:rPr b="1" lang="en-US">
                <a:solidFill>
                  <a:srgbClr val="000000"/>
                </a:solidFill>
              </a:rPr>
              <a:t>670</a:t>
            </a:r>
            <a:r>
              <a:rPr lang="en-US">
                <a:solidFill>
                  <a:srgbClr val="000000"/>
                </a:solidFill>
              </a:rPr>
              <a:t> g payload.</a:t>
            </a:r>
            <a:endParaRPr b="1">
              <a:solidFill>
                <a:srgbClr val="000000"/>
              </a:solidFill>
            </a:endParaRPr>
          </a:p>
          <a:p>
            <a:pPr indent="-285750" lvl="1" marL="742950" rtl="0" algn="l">
              <a:lnSpc>
                <a:spcPct val="100000"/>
              </a:lnSpc>
              <a:spcBef>
                <a:spcPts val="480"/>
              </a:spcBef>
              <a:spcAft>
                <a:spcPts val="0"/>
              </a:spcAft>
              <a:buClr>
                <a:srgbClr val="000000"/>
              </a:buClr>
              <a:buSzPts val="1800"/>
              <a:buChar char="○"/>
            </a:pPr>
            <a:r>
              <a:rPr lang="en-US">
                <a:solidFill>
                  <a:srgbClr val="000000"/>
                </a:solidFill>
              </a:rPr>
              <a:t>Payload capacity up to 1.5kg possible, but decreases range.</a:t>
            </a:r>
            <a:endParaRPr/>
          </a:p>
          <a:p>
            <a:pPr indent="-285750" lvl="1" marL="742950" rtl="0" algn="l">
              <a:lnSpc>
                <a:spcPct val="100000"/>
              </a:lnSpc>
              <a:spcBef>
                <a:spcPts val="480"/>
              </a:spcBef>
              <a:spcAft>
                <a:spcPts val="0"/>
              </a:spcAft>
              <a:buClr>
                <a:srgbClr val="000000"/>
              </a:buClr>
              <a:buSzPts val="1800"/>
              <a:buChar char="○"/>
            </a:pPr>
            <a:r>
              <a:rPr lang="en-US">
                <a:solidFill>
                  <a:srgbClr val="000000"/>
                </a:solidFill>
              </a:rPr>
              <a:t>Inclusion of a Li-ion over a LiPo battery pack can significantly increases range (2x?)</a:t>
            </a:r>
            <a:endParaRPr>
              <a:solidFill>
                <a:srgbClr val="000000"/>
              </a:solidFill>
            </a:endParaRPr>
          </a:p>
          <a:p>
            <a:pPr indent="-342900" lvl="0" marL="342900" rtl="0" algn="l">
              <a:lnSpc>
                <a:spcPct val="100000"/>
              </a:lnSpc>
              <a:spcBef>
                <a:spcPts val="480"/>
              </a:spcBef>
              <a:spcAft>
                <a:spcPts val="0"/>
              </a:spcAft>
              <a:buClr>
                <a:srgbClr val="000000"/>
              </a:buClr>
              <a:buSzPts val="2400"/>
              <a:buFont typeface="Times New Roman"/>
              <a:buChar char="●"/>
            </a:pPr>
            <a:r>
              <a:rPr lang="en-US">
                <a:solidFill>
                  <a:srgbClr val="000000"/>
                </a:solidFill>
              </a:rPr>
              <a:t>Cost of the full build ~$</a:t>
            </a:r>
            <a:r>
              <a:rPr b="1" lang="en-US">
                <a:solidFill>
                  <a:srgbClr val="000000"/>
                </a:solidFill>
              </a:rPr>
              <a:t>1500</a:t>
            </a:r>
            <a:r>
              <a:rPr lang="en-US">
                <a:solidFill>
                  <a:srgbClr val="000000"/>
                </a:solidFill>
              </a:rPr>
              <a:t>  + ~</a:t>
            </a:r>
            <a:r>
              <a:rPr b="1" lang="en-US">
                <a:solidFill>
                  <a:srgbClr val="000000"/>
                </a:solidFill>
              </a:rPr>
              <a:t>12 Hours</a:t>
            </a:r>
            <a:r>
              <a:rPr lang="en-US">
                <a:solidFill>
                  <a:srgbClr val="000000"/>
                </a:solidFill>
              </a:rPr>
              <a:t> build time.</a:t>
            </a:r>
            <a:endParaRPr>
              <a:solidFill>
                <a:srgbClr val="000000"/>
              </a:solidFill>
            </a:endParaRPr>
          </a:p>
          <a:p>
            <a:pPr indent="-342900" lvl="0" marL="342900" rtl="0" algn="l">
              <a:lnSpc>
                <a:spcPct val="100000"/>
              </a:lnSpc>
              <a:spcBef>
                <a:spcPts val="480"/>
              </a:spcBef>
              <a:spcAft>
                <a:spcPts val="0"/>
              </a:spcAft>
              <a:buClr>
                <a:srgbClr val="000000"/>
              </a:buClr>
              <a:buSzPts val="2400"/>
              <a:buChar char="●"/>
            </a:pPr>
            <a:r>
              <a:rPr lang="en-US">
                <a:solidFill>
                  <a:srgbClr val="000000"/>
                </a:solidFill>
              </a:rPr>
              <a:t>Easy access to all hardware and software.  </a:t>
            </a:r>
            <a:endParaRPr>
              <a:solidFill>
                <a:srgbClr val="000000"/>
              </a:solidFill>
            </a:endParaRPr>
          </a:p>
          <a:p>
            <a:pPr indent="-381000" lvl="1" marL="914400" rtl="0" algn="l">
              <a:lnSpc>
                <a:spcPct val="100000"/>
              </a:lnSpc>
              <a:spcBef>
                <a:spcPts val="480"/>
              </a:spcBef>
              <a:spcAft>
                <a:spcPts val="0"/>
              </a:spcAft>
              <a:buClr>
                <a:srgbClr val="000000"/>
              </a:buClr>
              <a:buSzPts val="2400"/>
              <a:buChar char="○"/>
            </a:pPr>
            <a:r>
              <a:rPr lang="en-US">
                <a:solidFill>
                  <a:srgbClr val="000000"/>
                </a:solidFill>
              </a:rPr>
              <a:t>Customizable payloads.</a:t>
            </a:r>
            <a:endParaRPr>
              <a:solidFill>
                <a:srgbClr val="000000"/>
              </a:solidFill>
            </a:endParaRPr>
          </a:p>
          <a:p>
            <a:pPr indent="-342900" lvl="0" marL="342900" rtl="0" algn="l">
              <a:lnSpc>
                <a:spcPct val="100000"/>
              </a:lnSpc>
              <a:spcBef>
                <a:spcPts val="480"/>
              </a:spcBef>
              <a:spcAft>
                <a:spcPts val="0"/>
              </a:spcAft>
              <a:buClr>
                <a:srgbClr val="000000"/>
              </a:buClr>
              <a:buSzPts val="2400"/>
              <a:buChar char="●"/>
            </a:pPr>
            <a:r>
              <a:rPr lang="en-US">
                <a:solidFill>
                  <a:srgbClr val="000000"/>
                </a:solidFill>
              </a:rPr>
              <a:t>Cost of structural repair is </a:t>
            </a:r>
            <a:r>
              <a:rPr b="1" lang="en-US">
                <a:solidFill>
                  <a:srgbClr val="000000"/>
                </a:solidFill>
              </a:rPr>
              <a:t>minimal.</a:t>
            </a:r>
            <a:r>
              <a:rPr lang="en-US">
                <a:solidFill>
                  <a:srgbClr val="000000"/>
                </a:solidFill>
              </a:rPr>
              <a:t>  Entire body kit costs $250.</a:t>
            </a:r>
            <a:endParaRPr sz="1000">
              <a:solidFill>
                <a:srgbClr val="000000"/>
              </a:solidFill>
            </a:endParaRPr>
          </a:p>
          <a:p>
            <a:pPr indent="-342900" lvl="0" marL="342900" rtl="0" algn="l">
              <a:lnSpc>
                <a:spcPct val="100000"/>
              </a:lnSpc>
              <a:spcBef>
                <a:spcPts val="480"/>
              </a:spcBef>
              <a:spcAft>
                <a:spcPts val="0"/>
              </a:spcAft>
              <a:buClr>
                <a:srgbClr val="000000"/>
              </a:buClr>
              <a:buSzPts val="2400"/>
              <a:buFont typeface="Times New Roman"/>
              <a:buChar char="●"/>
            </a:pPr>
            <a:r>
              <a:rPr lang="en-US">
                <a:solidFill>
                  <a:srgbClr val="000000"/>
                </a:solidFill>
              </a:rPr>
              <a:t>We plan to eventually have at least two operable fixed-wing UAVs</a:t>
            </a:r>
            <a:endParaRPr>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a:solidFill>
                  <a:srgbClr val="000000"/>
                </a:solidFill>
              </a:rPr>
              <a:t>This allows us to perform maintenance, repairs, or payload installations on a vehicle while another is operational.</a:t>
            </a:r>
            <a:endParaRPr>
              <a:solidFill>
                <a:srgbClr val="000000"/>
              </a:solidFill>
            </a:endParaRPr>
          </a:p>
          <a:p>
            <a:pPr indent="-158750" lvl="1" marL="742950" rtl="0" algn="l">
              <a:lnSpc>
                <a:spcPct val="115000"/>
              </a:lnSpc>
              <a:spcBef>
                <a:spcPts val="400"/>
              </a:spcBef>
              <a:spcAft>
                <a:spcPts val="0"/>
              </a:spcAft>
              <a:buClr>
                <a:schemeClr val="dk1"/>
              </a:buClr>
              <a:buSzPts val="2000"/>
              <a:buFont typeface="Times New Roman"/>
              <a:buNone/>
            </a:pPr>
            <a:r>
              <a:t/>
            </a:r>
            <a:endParaRPr>
              <a:solidFill>
                <a:srgbClr val="000000"/>
              </a:solidFill>
            </a:endParaRPr>
          </a:p>
          <a:p>
            <a:pPr indent="-190500" lvl="0" marL="342900" rtl="0" algn="l">
              <a:lnSpc>
                <a:spcPct val="115000"/>
              </a:lnSpc>
              <a:spcBef>
                <a:spcPts val="480"/>
              </a:spcBef>
              <a:spcAft>
                <a:spcPts val="0"/>
              </a:spcAft>
              <a:buClr>
                <a:schemeClr val="dk1"/>
              </a:buClr>
              <a:buSzPts val="2400"/>
              <a:buFont typeface="Times New Roman"/>
              <a:buNone/>
            </a:pPr>
            <a:r>
              <a:t/>
            </a:r>
            <a:endParaRPr>
              <a:solidFill>
                <a:srgbClr val="000000"/>
              </a:solidFill>
            </a:endParaRPr>
          </a:p>
        </p:txBody>
      </p:sp>
      <p:sp>
        <p:nvSpPr>
          <p:cNvPr id="403" name="Google Shape;403;p73"/>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pic>
        <p:nvPicPr>
          <p:cNvPr id="404" name="Google Shape;404;p73"/>
          <p:cNvPicPr preferRelativeResize="0"/>
          <p:nvPr/>
        </p:nvPicPr>
        <p:blipFill rotWithShape="1">
          <a:blip r:embed="rId3">
            <a:alphaModFix/>
          </a:blip>
          <a:srcRect b="8882" l="0" r="0" t="15457"/>
          <a:stretch/>
        </p:blipFill>
        <p:spPr>
          <a:xfrm>
            <a:off x="6862650" y="332725"/>
            <a:ext cx="1686851" cy="10235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9" name="Shape 409"/>
        <p:cNvGrpSpPr/>
        <p:nvPr/>
      </p:nvGrpSpPr>
      <p:grpSpPr>
        <a:xfrm>
          <a:off x="0" y="0"/>
          <a:ext cx="0" cy="0"/>
          <a:chOff x="0" y="0"/>
          <a:chExt cx="0" cy="0"/>
        </a:xfrm>
      </p:grpSpPr>
      <p:sp>
        <p:nvSpPr>
          <p:cNvPr id="410" name="Google Shape;410;p74"/>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Believer Mark 1: Build List</a:t>
            </a:r>
            <a:endParaRPr>
              <a:solidFill>
                <a:srgbClr val="000000"/>
              </a:solidFill>
            </a:endParaRPr>
          </a:p>
        </p:txBody>
      </p:sp>
      <p:sp>
        <p:nvSpPr>
          <p:cNvPr id="411" name="Google Shape;411;p74"/>
          <p:cNvSpPr txBox="1"/>
          <p:nvPr>
            <p:ph idx="12" type="sldNum"/>
          </p:nvPr>
        </p:nvSpPr>
        <p:spPr>
          <a:xfrm>
            <a:off x="8567225" y="4686300"/>
            <a:ext cx="4536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pic>
        <p:nvPicPr>
          <p:cNvPr id="412" name="Google Shape;412;p74"/>
          <p:cNvPicPr preferRelativeResize="0"/>
          <p:nvPr/>
        </p:nvPicPr>
        <p:blipFill rotWithShape="1">
          <a:blip r:embed="rId3">
            <a:alphaModFix/>
          </a:blip>
          <a:srcRect b="0" l="0" r="0" t="0"/>
          <a:stretch/>
        </p:blipFill>
        <p:spPr>
          <a:xfrm>
            <a:off x="623675" y="645625"/>
            <a:ext cx="7764601" cy="4176053"/>
          </a:xfrm>
          <a:prstGeom prst="rect">
            <a:avLst/>
          </a:prstGeom>
          <a:noFill/>
          <a:ln>
            <a:noFill/>
          </a:ln>
          <a:effectLst>
            <a:outerShdw blurRad="57150" rotWithShape="0" algn="bl" dir="5400000" dist="19050">
              <a:srgbClr val="000000">
                <a:alpha val="49803"/>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7" name="Shape 417"/>
        <p:cNvGrpSpPr/>
        <p:nvPr/>
      </p:nvGrpSpPr>
      <p:grpSpPr>
        <a:xfrm>
          <a:off x="0" y="0"/>
          <a:ext cx="0" cy="0"/>
          <a:chOff x="0" y="0"/>
          <a:chExt cx="0" cy="0"/>
        </a:xfrm>
      </p:grpSpPr>
      <p:pic>
        <p:nvPicPr>
          <p:cNvPr id="418" name="Google Shape;418;p75"/>
          <p:cNvPicPr preferRelativeResize="0"/>
          <p:nvPr/>
        </p:nvPicPr>
        <p:blipFill rotWithShape="1">
          <a:blip r:embed="rId3">
            <a:alphaModFix/>
          </a:blip>
          <a:srcRect b="0" l="0" r="0" t="0"/>
          <a:stretch/>
        </p:blipFill>
        <p:spPr>
          <a:xfrm>
            <a:off x="0" y="69650"/>
            <a:ext cx="9003700" cy="5064574"/>
          </a:xfrm>
          <a:prstGeom prst="rect">
            <a:avLst/>
          </a:prstGeom>
          <a:noFill/>
          <a:ln>
            <a:noFill/>
          </a:ln>
          <a:effectLst>
            <a:outerShdw blurRad="57150" rotWithShape="0" algn="bl" dir="5400000" dist="209550">
              <a:srgbClr val="000000">
                <a:alpha val="49803"/>
              </a:srgbClr>
            </a:outerShdw>
          </a:effectLst>
        </p:spPr>
      </p:pic>
      <p:sp>
        <p:nvSpPr>
          <p:cNvPr id="419" name="Google Shape;419;p75"/>
          <p:cNvSpPr txBox="1"/>
          <p:nvPr/>
        </p:nvSpPr>
        <p:spPr>
          <a:xfrm>
            <a:off x="265050" y="145925"/>
            <a:ext cx="8580900" cy="787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i="0" lang="en-US" sz="3000" u="none" cap="none" strike="noStrike">
                <a:solidFill>
                  <a:srgbClr val="000000"/>
                </a:solidFill>
                <a:highlight>
                  <a:srgbClr val="FFFFFF"/>
                </a:highlight>
                <a:latin typeface="Helvetica Neue"/>
                <a:ea typeface="Helvetica Neue"/>
                <a:cs typeface="Helvetica Neue"/>
                <a:sym typeface="Helvetica Neue"/>
              </a:rPr>
              <a:t>Prototype built </a:t>
            </a:r>
            <a:r>
              <a:rPr lang="en-US" sz="3000">
                <a:highlight>
                  <a:srgbClr val="FFFFFF"/>
                </a:highlight>
                <a:latin typeface="Helvetica Neue"/>
                <a:ea typeface="Helvetica Neue"/>
                <a:cs typeface="Helvetica Neue"/>
                <a:sym typeface="Helvetica Neue"/>
              </a:rPr>
              <a:t>aboard</a:t>
            </a:r>
            <a:r>
              <a:rPr i="0" lang="en-US" sz="3000" u="none" cap="none" strike="noStrike">
                <a:solidFill>
                  <a:srgbClr val="000000"/>
                </a:solidFill>
                <a:highlight>
                  <a:srgbClr val="FFFFFF"/>
                </a:highlight>
                <a:latin typeface="Helvetica Neue"/>
                <a:ea typeface="Helvetica Neue"/>
                <a:cs typeface="Helvetica Neue"/>
                <a:sym typeface="Helvetica Neue"/>
              </a:rPr>
              <a:t> </a:t>
            </a:r>
            <a:r>
              <a:rPr lang="en-US" sz="3000">
                <a:highlight>
                  <a:srgbClr val="FFFFFF"/>
                </a:highlight>
                <a:latin typeface="Helvetica Neue"/>
                <a:ea typeface="Helvetica Neue"/>
                <a:cs typeface="Helvetica Neue"/>
                <a:sym typeface="Helvetica Neue"/>
              </a:rPr>
              <a:t>the</a:t>
            </a:r>
            <a:r>
              <a:rPr i="0" lang="en-US" sz="3000" u="none" cap="none" strike="noStrike">
                <a:solidFill>
                  <a:srgbClr val="000000"/>
                </a:solidFill>
                <a:highlight>
                  <a:srgbClr val="FFFFFF"/>
                </a:highlight>
                <a:latin typeface="Helvetica Neue"/>
                <a:ea typeface="Helvetica Neue"/>
                <a:cs typeface="Helvetica Neue"/>
                <a:sym typeface="Helvetica Neue"/>
              </a:rPr>
              <a:t> W.Flyer while at sea.</a:t>
            </a:r>
            <a:endParaRPr i="0" sz="3000" u="none" cap="none" strike="noStrike">
              <a:solidFill>
                <a:srgbClr val="000000"/>
              </a:solidFill>
              <a:highlight>
                <a:srgbClr val="FFFFFF"/>
              </a:highlight>
              <a:latin typeface="Helvetica Neue"/>
              <a:ea typeface="Helvetica Neue"/>
              <a:cs typeface="Helvetica Neue"/>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4" name="Shape 424"/>
        <p:cNvGrpSpPr/>
        <p:nvPr/>
      </p:nvGrpSpPr>
      <p:grpSpPr>
        <a:xfrm>
          <a:off x="0" y="0"/>
          <a:ext cx="0" cy="0"/>
          <a:chOff x="0" y="0"/>
          <a:chExt cx="0" cy="0"/>
        </a:xfrm>
      </p:grpSpPr>
      <p:sp>
        <p:nvSpPr>
          <p:cNvPr id="425" name="Google Shape;425;p76"/>
          <p:cNvSpPr txBox="1"/>
          <p:nvPr>
            <p:ph type="title"/>
          </p:nvPr>
        </p:nvSpPr>
        <p:spPr>
          <a:xfrm>
            <a:off x="689700" y="139378"/>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Believer Mechanical</a:t>
            </a:r>
            <a:endParaRPr>
              <a:solidFill>
                <a:srgbClr val="000000"/>
              </a:solidFill>
            </a:endParaRPr>
          </a:p>
        </p:txBody>
      </p:sp>
      <p:sp>
        <p:nvSpPr>
          <p:cNvPr id="426" name="Google Shape;426;p76"/>
          <p:cNvSpPr txBox="1"/>
          <p:nvPr>
            <p:ph idx="1" type="body"/>
          </p:nvPr>
        </p:nvSpPr>
        <p:spPr>
          <a:xfrm>
            <a:off x="299725" y="813175"/>
            <a:ext cx="4524000" cy="2112300"/>
          </a:xfrm>
          <a:prstGeom prst="rect">
            <a:avLst/>
          </a:prstGeom>
          <a:noFill/>
          <a:ln>
            <a:noFill/>
          </a:ln>
        </p:spPr>
        <p:txBody>
          <a:bodyPr anchorCtr="0" anchor="t" bIns="45700" lIns="91425" spcFirstLastPara="1" rIns="91425" wrap="square" tIns="45700">
            <a:noAutofit/>
          </a:bodyPr>
          <a:lstStyle/>
          <a:p>
            <a:pPr indent="-342900" lvl="1" marL="514350" rtl="0" algn="l">
              <a:lnSpc>
                <a:spcPct val="115000"/>
              </a:lnSpc>
              <a:spcBef>
                <a:spcPts val="360"/>
              </a:spcBef>
              <a:spcAft>
                <a:spcPts val="0"/>
              </a:spcAft>
              <a:buClr>
                <a:srgbClr val="000000"/>
              </a:buClr>
              <a:buSzPts val="1800"/>
              <a:buChar char="○"/>
            </a:pPr>
            <a:r>
              <a:rPr lang="en-US" sz="1800">
                <a:solidFill>
                  <a:srgbClr val="000000"/>
                </a:solidFill>
              </a:rPr>
              <a:t>EPO Foam plane structure. </a:t>
            </a:r>
            <a:endParaRPr sz="1800">
              <a:solidFill>
                <a:srgbClr val="000000"/>
              </a:solidFill>
            </a:endParaRPr>
          </a:p>
          <a:p>
            <a:pPr indent="-342900" lvl="1" marL="514350" rtl="0" algn="l">
              <a:lnSpc>
                <a:spcPct val="115000"/>
              </a:lnSpc>
              <a:spcBef>
                <a:spcPts val="0"/>
              </a:spcBef>
              <a:spcAft>
                <a:spcPts val="0"/>
              </a:spcAft>
              <a:buClr>
                <a:srgbClr val="000000"/>
              </a:buClr>
              <a:buSzPts val="1800"/>
              <a:buChar char="○"/>
            </a:pPr>
            <a:r>
              <a:rPr lang="en-US" sz="1800">
                <a:solidFill>
                  <a:srgbClr val="000000"/>
                </a:solidFill>
              </a:rPr>
              <a:t>Carbon fiber wing supports.</a:t>
            </a:r>
            <a:endParaRPr sz="1800">
              <a:solidFill>
                <a:srgbClr val="000000"/>
              </a:solidFill>
            </a:endParaRPr>
          </a:p>
          <a:p>
            <a:pPr indent="-342900" lvl="1" marL="514350" rtl="0" algn="l">
              <a:lnSpc>
                <a:spcPct val="115000"/>
              </a:lnSpc>
              <a:spcBef>
                <a:spcPts val="0"/>
              </a:spcBef>
              <a:spcAft>
                <a:spcPts val="0"/>
              </a:spcAft>
              <a:buClr>
                <a:srgbClr val="000000"/>
              </a:buClr>
              <a:buSzPts val="1800"/>
              <a:buChar char="○"/>
            </a:pPr>
            <a:r>
              <a:rPr lang="en-US" sz="1800">
                <a:solidFill>
                  <a:srgbClr val="000000"/>
                </a:solidFill>
              </a:rPr>
              <a:t>Laminating film (Improves structural integrity throughout UAV)</a:t>
            </a:r>
            <a:endParaRPr sz="1800">
              <a:solidFill>
                <a:srgbClr val="000000"/>
              </a:solidFill>
            </a:endParaRPr>
          </a:p>
          <a:p>
            <a:pPr indent="-342900" lvl="1" marL="514350" rtl="0" algn="l">
              <a:lnSpc>
                <a:spcPct val="115000"/>
              </a:lnSpc>
              <a:spcBef>
                <a:spcPts val="0"/>
              </a:spcBef>
              <a:spcAft>
                <a:spcPts val="0"/>
              </a:spcAft>
              <a:buClr>
                <a:srgbClr val="000000"/>
              </a:buClr>
              <a:buSzPts val="1800"/>
              <a:buChar char="○"/>
            </a:pPr>
            <a:r>
              <a:rPr lang="en-US" sz="1800">
                <a:solidFill>
                  <a:srgbClr val="000000"/>
                </a:solidFill>
              </a:rPr>
              <a:t>Reinforced Control Surface hinges</a:t>
            </a:r>
            <a:endParaRPr sz="1800">
              <a:solidFill>
                <a:srgbClr val="000000"/>
              </a:solidFill>
            </a:endParaRPr>
          </a:p>
          <a:p>
            <a:pPr indent="-342900" lvl="1" marL="514350" rtl="0" algn="l">
              <a:lnSpc>
                <a:spcPct val="115000"/>
              </a:lnSpc>
              <a:spcBef>
                <a:spcPts val="0"/>
              </a:spcBef>
              <a:spcAft>
                <a:spcPts val="0"/>
              </a:spcAft>
              <a:buClr>
                <a:srgbClr val="000000"/>
              </a:buClr>
              <a:buSzPts val="1800"/>
              <a:buChar char="○"/>
            </a:pPr>
            <a:r>
              <a:rPr lang="en-US" sz="1800">
                <a:solidFill>
                  <a:srgbClr val="000000"/>
                </a:solidFill>
              </a:rPr>
              <a:t>Servo actuated control surfaces</a:t>
            </a:r>
            <a:endParaRPr sz="1800">
              <a:solidFill>
                <a:srgbClr val="000000"/>
              </a:solidFill>
            </a:endParaRPr>
          </a:p>
          <a:p>
            <a:pPr indent="-228600" lvl="0" marL="514350" rtl="0" algn="l">
              <a:lnSpc>
                <a:spcPct val="115000"/>
              </a:lnSpc>
              <a:spcBef>
                <a:spcPts val="360"/>
              </a:spcBef>
              <a:spcAft>
                <a:spcPts val="0"/>
              </a:spcAft>
              <a:buSzPts val="1800"/>
              <a:buNone/>
            </a:pPr>
            <a:r>
              <a:t/>
            </a:r>
            <a:endParaRPr sz="1600">
              <a:solidFill>
                <a:srgbClr val="000000"/>
              </a:solidFill>
            </a:endParaRPr>
          </a:p>
        </p:txBody>
      </p:sp>
      <p:sp>
        <p:nvSpPr>
          <p:cNvPr id="427" name="Google Shape;427;p76"/>
          <p:cNvSpPr txBox="1"/>
          <p:nvPr>
            <p:ph idx="12" type="sldNum"/>
          </p:nvPr>
        </p:nvSpPr>
        <p:spPr>
          <a:xfrm>
            <a:off x="7239000" y="4686275"/>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id="428" name="Google Shape;428;p76"/>
          <p:cNvPicPr preferRelativeResize="0"/>
          <p:nvPr/>
        </p:nvPicPr>
        <p:blipFill rotWithShape="1">
          <a:blip r:embed="rId3">
            <a:alphaModFix/>
          </a:blip>
          <a:srcRect b="0" l="0" r="0" t="0"/>
          <a:stretch/>
        </p:blipFill>
        <p:spPr>
          <a:xfrm>
            <a:off x="5064675" y="681403"/>
            <a:ext cx="3389625" cy="4013998"/>
          </a:xfrm>
          <a:prstGeom prst="rect">
            <a:avLst/>
          </a:prstGeom>
          <a:noFill/>
          <a:ln>
            <a:noFill/>
          </a:ln>
        </p:spPr>
      </p:pic>
      <p:pic>
        <p:nvPicPr>
          <p:cNvPr id="429" name="Google Shape;429;p76"/>
          <p:cNvPicPr preferRelativeResize="0"/>
          <p:nvPr/>
        </p:nvPicPr>
        <p:blipFill rotWithShape="1">
          <a:blip r:embed="rId4">
            <a:alphaModFix/>
          </a:blip>
          <a:srcRect b="0" l="0" r="0" t="0"/>
          <a:stretch/>
        </p:blipFill>
        <p:spPr>
          <a:xfrm>
            <a:off x="731788" y="2925469"/>
            <a:ext cx="3204205" cy="1802362"/>
          </a:xfrm>
          <a:prstGeom prst="rect">
            <a:avLst/>
          </a:prstGeom>
          <a:noFill/>
          <a:ln>
            <a:noFill/>
          </a:ln>
          <a:effectLst>
            <a:outerShdw blurRad="57150" rotWithShape="0" algn="bl" dir="5400000" dist="114300">
              <a:srgbClr val="000000">
                <a:alpha val="49803"/>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59"/>
          <p:cNvSpPr txBox="1"/>
          <p:nvPr>
            <p:ph type="title"/>
          </p:nvPr>
        </p:nvSpPr>
        <p:spPr>
          <a:xfrm>
            <a:off x="631363" y="196950"/>
            <a:ext cx="35235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Goals of this review</a:t>
            </a:r>
            <a:endParaRPr>
              <a:solidFill>
                <a:srgbClr val="000000"/>
              </a:solidFill>
            </a:endParaRPr>
          </a:p>
        </p:txBody>
      </p:sp>
      <p:sp>
        <p:nvSpPr>
          <p:cNvPr id="280" name="Google Shape;280;p59"/>
          <p:cNvSpPr txBox="1"/>
          <p:nvPr>
            <p:ph idx="1" type="body"/>
          </p:nvPr>
        </p:nvSpPr>
        <p:spPr>
          <a:xfrm>
            <a:off x="4655075" y="292625"/>
            <a:ext cx="4357800" cy="4302300"/>
          </a:xfrm>
          <a:prstGeom prst="rect">
            <a:avLst/>
          </a:prstGeom>
          <a:noFill/>
          <a:ln>
            <a:noFill/>
          </a:ln>
        </p:spPr>
        <p:txBody>
          <a:bodyPr anchorCtr="0" anchor="t" bIns="45700" lIns="91425" spcFirstLastPara="1" rIns="91425" wrap="square" tIns="45700">
            <a:noAutofit/>
          </a:bodyPr>
          <a:lstStyle/>
          <a:p>
            <a:pPr indent="-330200" lvl="0" marL="457200" rtl="0" algn="l">
              <a:lnSpc>
                <a:spcPct val="100000"/>
              </a:lnSpc>
              <a:spcBef>
                <a:spcPts val="360"/>
              </a:spcBef>
              <a:spcAft>
                <a:spcPts val="0"/>
              </a:spcAft>
              <a:buClr>
                <a:schemeClr val="dk1"/>
              </a:buClr>
              <a:buSzPts val="1600"/>
              <a:buChar char="●"/>
            </a:pPr>
            <a:r>
              <a:rPr lang="en-US" sz="2200"/>
              <a:t>Share designs, plans, concepts, and schedule</a:t>
            </a:r>
            <a:endParaRPr sz="1600"/>
          </a:p>
          <a:p>
            <a:pPr indent="-330200" lvl="0" marL="457200" rtl="0" algn="l">
              <a:lnSpc>
                <a:spcPct val="100000"/>
              </a:lnSpc>
              <a:spcBef>
                <a:spcPts val="360"/>
              </a:spcBef>
              <a:spcAft>
                <a:spcPts val="0"/>
              </a:spcAft>
              <a:buClr>
                <a:schemeClr val="dk1"/>
              </a:buClr>
              <a:buSzPts val="1600"/>
              <a:buChar char="●"/>
            </a:pPr>
            <a:r>
              <a:rPr lang="en-US" sz="2200"/>
              <a:t>Identify any items we may have missed</a:t>
            </a:r>
            <a:endParaRPr sz="2200"/>
          </a:p>
          <a:p>
            <a:pPr indent="-330200" lvl="0" marL="457200" rtl="0" algn="l">
              <a:lnSpc>
                <a:spcPct val="100000"/>
              </a:lnSpc>
              <a:spcBef>
                <a:spcPts val="360"/>
              </a:spcBef>
              <a:spcAft>
                <a:spcPts val="0"/>
              </a:spcAft>
              <a:buClr>
                <a:schemeClr val="dk1"/>
              </a:buClr>
              <a:buSzPts val="1600"/>
              <a:buChar char="●"/>
            </a:pPr>
            <a:r>
              <a:rPr lang="en-US" sz="2200"/>
              <a:t>Refine requirements, design, concept of operations</a:t>
            </a:r>
            <a:endParaRPr sz="2200"/>
          </a:p>
          <a:p>
            <a:pPr indent="0" lvl="0" marL="457200" rtl="0" algn="l">
              <a:lnSpc>
                <a:spcPct val="100000"/>
              </a:lnSpc>
              <a:spcBef>
                <a:spcPts val="360"/>
              </a:spcBef>
              <a:spcAft>
                <a:spcPts val="0"/>
              </a:spcAft>
              <a:buNone/>
            </a:pPr>
            <a:r>
              <a:t/>
            </a:r>
            <a:endParaRPr sz="2200"/>
          </a:p>
          <a:p>
            <a:pPr indent="-330200" lvl="0" marL="457200" rtl="0" algn="l">
              <a:lnSpc>
                <a:spcPct val="100000"/>
              </a:lnSpc>
              <a:spcBef>
                <a:spcPts val="360"/>
              </a:spcBef>
              <a:spcAft>
                <a:spcPts val="0"/>
              </a:spcAft>
              <a:buSzPts val="1600"/>
              <a:buChar char="●"/>
            </a:pPr>
            <a:r>
              <a:rPr lang="en-US" sz="2200"/>
              <a:t>Priority topics:</a:t>
            </a:r>
            <a:endParaRPr sz="2200"/>
          </a:p>
          <a:p>
            <a:pPr indent="-368300" lvl="1" marL="914400" rtl="0" algn="l">
              <a:lnSpc>
                <a:spcPct val="100000"/>
              </a:lnSpc>
              <a:spcBef>
                <a:spcPts val="360"/>
              </a:spcBef>
              <a:spcAft>
                <a:spcPts val="0"/>
              </a:spcAft>
              <a:buSzPts val="2200"/>
              <a:buChar char="○"/>
            </a:pPr>
            <a:r>
              <a:rPr lang="en-US" sz="2200"/>
              <a:t>Landing</a:t>
            </a:r>
            <a:endParaRPr sz="2200"/>
          </a:p>
          <a:p>
            <a:pPr indent="-368300" lvl="1" marL="914400" rtl="0" algn="l">
              <a:lnSpc>
                <a:spcPct val="100000"/>
              </a:lnSpc>
              <a:spcBef>
                <a:spcPts val="360"/>
              </a:spcBef>
              <a:spcAft>
                <a:spcPts val="0"/>
              </a:spcAft>
              <a:buSzPts val="2200"/>
              <a:buChar char="○"/>
            </a:pPr>
            <a:r>
              <a:rPr lang="en-US" sz="2200"/>
              <a:t>Waterproofing</a:t>
            </a:r>
            <a:endParaRPr sz="2200"/>
          </a:p>
          <a:p>
            <a:pPr indent="-368300" lvl="1" marL="914400" rtl="0" algn="l">
              <a:lnSpc>
                <a:spcPct val="100000"/>
              </a:lnSpc>
              <a:spcBef>
                <a:spcPts val="360"/>
              </a:spcBef>
              <a:spcAft>
                <a:spcPts val="0"/>
              </a:spcAft>
              <a:buSzPts val="2200"/>
              <a:buChar char="○"/>
            </a:pPr>
            <a:r>
              <a:rPr lang="en-US" sz="2200"/>
              <a:t>Ground control station</a:t>
            </a:r>
            <a:endParaRPr sz="2000"/>
          </a:p>
        </p:txBody>
      </p:sp>
      <p:sp>
        <p:nvSpPr>
          <p:cNvPr id="281" name="Google Shape;281;p59"/>
          <p:cNvSpPr txBox="1"/>
          <p:nvPr>
            <p:ph idx="12" type="sldNum"/>
          </p:nvPr>
        </p:nvSpPr>
        <p:spPr>
          <a:xfrm>
            <a:off x="8146950" y="4686300"/>
            <a:ext cx="3111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pic>
        <p:nvPicPr>
          <p:cNvPr id="282" name="Google Shape;282;p59"/>
          <p:cNvPicPr preferRelativeResize="0"/>
          <p:nvPr/>
        </p:nvPicPr>
        <p:blipFill rotWithShape="1">
          <a:blip r:embed="rId3">
            <a:alphaModFix/>
          </a:blip>
          <a:srcRect b="18296" l="24323" r="11429" t="15001"/>
          <a:stretch/>
        </p:blipFill>
        <p:spPr>
          <a:xfrm>
            <a:off x="297300" y="1003275"/>
            <a:ext cx="4357770" cy="3016120"/>
          </a:xfrm>
          <a:prstGeom prst="rect">
            <a:avLst/>
          </a:prstGeom>
          <a:noFill/>
          <a:ln>
            <a:noFill/>
          </a:ln>
          <a:effectLst>
            <a:outerShdw blurRad="57150" rotWithShape="0" algn="bl" dir="5400000" dist="19050">
              <a:srgbClr val="000000">
                <a:alpha val="50000"/>
              </a:srgbClr>
            </a:outerShdw>
          </a:effectLst>
        </p:spPr>
      </p:pic>
      <p:sp>
        <p:nvSpPr>
          <p:cNvPr id="283" name="Google Shape;283;p59"/>
          <p:cNvSpPr txBox="1"/>
          <p:nvPr/>
        </p:nvSpPr>
        <p:spPr>
          <a:xfrm>
            <a:off x="102700" y="4019400"/>
            <a:ext cx="5367000" cy="1143000"/>
          </a:xfrm>
          <a:prstGeom prst="rect">
            <a:avLst/>
          </a:prstGeom>
          <a:noFill/>
          <a:ln>
            <a:noFill/>
          </a:ln>
        </p:spPr>
        <p:txBody>
          <a:bodyPr anchorCtr="0" anchor="t" bIns="91425" lIns="91425" spcFirstLastPara="1" rIns="91425" wrap="square" tIns="91425">
            <a:noAutofit/>
          </a:bodyPr>
          <a:lstStyle/>
          <a:p>
            <a:pPr indent="-400050" lvl="0" marL="514350" rtl="0" algn="l">
              <a:spcBef>
                <a:spcPts val="360"/>
              </a:spcBef>
              <a:spcAft>
                <a:spcPts val="0"/>
              </a:spcAft>
              <a:buNone/>
            </a:pPr>
            <a:r>
              <a:rPr b="1" lang="en-US" sz="1800">
                <a:solidFill>
                  <a:schemeClr val="dk2"/>
                </a:solidFill>
              </a:rPr>
              <a:t>Core Project team:</a:t>
            </a:r>
            <a:r>
              <a:rPr lang="en-US" sz="1800">
                <a:solidFill>
                  <a:schemeClr val="dk2"/>
                </a:solidFill>
              </a:rPr>
              <a:t> Ben Erwin, </a:t>
            </a:r>
            <a:r>
              <a:rPr lang="en-US" sz="1800">
                <a:solidFill>
                  <a:schemeClr val="dk2"/>
                </a:solidFill>
              </a:rPr>
              <a:t>Bryan Schaefer, </a:t>
            </a:r>
            <a:r>
              <a:rPr lang="en-US" sz="1800">
                <a:solidFill>
                  <a:schemeClr val="dk2"/>
                </a:solidFill>
              </a:rPr>
              <a:t>Tom O’Reilly, </a:t>
            </a:r>
            <a:r>
              <a:rPr lang="en-US" sz="1800">
                <a:solidFill>
                  <a:schemeClr val="dk2"/>
                </a:solidFill>
              </a:rPr>
              <a:t>Rob McEwen</a:t>
            </a:r>
            <a:r>
              <a:rPr lang="en-US" sz="1800">
                <a:solidFill>
                  <a:schemeClr val="dk2"/>
                </a:solidFill>
              </a:rPr>
              <a:t>, Steve Haddock, &amp; J</a:t>
            </a:r>
            <a:r>
              <a:rPr lang="en-US" sz="1800">
                <a:solidFill>
                  <a:schemeClr val="dk2"/>
                </a:solidFill>
              </a:rPr>
              <a:t>ohn Ryan</a:t>
            </a:r>
            <a:endParaRPr sz="18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4" name="Shape 434"/>
        <p:cNvGrpSpPr/>
        <p:nvPr/>
      </p:nvGrpSpPr>
      <p:grpSpPr>
        <a:xfrm>
          <a:off x="0" y="0"/>
          <a:ext cx="0" cy="0"/>
          <a:chOff x="0" y="0"/>
          <a:chExt cx="0" cy="0"/>
        </a:xfrm>
      </p:grpSpPr>
      <p:sp>
        <p:nvSpPr>
          <p:cNvPr id="435" name="Google Shape;435;p77"/>
          <p:cNvSpPr txBox="1"/>
          <p:nvPr>
            <p:ph type="title"/>
          </p:nvPr>
        </p:nvSpPr>
        <p:spPr>
          <a:xfrm>
            <a:off x="219300" y="56513"/>
            <a:ext cx="3914700" cy="1189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Pixhawk Flight </a:t>
            </a:r>
            <a:r>
              <a:rPr lang="en-US" u="sng">
                <a:solidFill>
                  <a:srgbClr val="000000"/>
                </a:solidFill>
              </a:rPr>
              <a:t>Controller</a:t>
            </a:r>
            <a:r>
              <a:rPr lang="en-US">
                <a:solidFill>
                  <a:srgbClr val="000000"/>
                </a:solidFill>
              </a:rPr>
              <a:t> </a:t>
            </a:r>
            <a:endParaRPr sz="3000">
              <a:solidFill>
                <a:srgbClr val="000000"/>
              </a:solidFill>
            </a:endParaRPr>
          </a:p>
        </p:txBody>
      </p:sp>
      <p:sp>
        <p:nvSpPr>
          <p:cNvPr id="436" name="Google Shape;436;p77"/>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id="437" name="Google Shape;437;p77"/>
          <p:cNvPicPr preferRelativeResize="0"/>
          <p:nvPr/>
        </p:nvPicPr>
        <p:blipFill rotWithShape="1">
          <a:blip r:embed="rId3">
            <a:alphaModFix/>
          </a:blip>
          <a:srcRect b="0" l="0" r="0" t="0"/>
          <a:stretch/>
        </p:blipFill>
        <p:spPr>
          <a:xfrm>
            <a:off x="4939034" y="56525"/>
            <a:ext cx="3767317" cy="5025825"/>
          </a:xfrm>
          <a:prstGeom prst="rect">
            <a:avLst/>
          </a:prstGeom>
          <a:noFill/>
          <a:ln>
            <a:noFill/>
          </a:ln>
        </p:spPr>
      </p:pic>
      <p:sp>
        <p:nvSpPr>
          <p:cNvPr id="438" name="Google Shape;438;p77"/>
          <p:cNvSpPr txBox="1"/>
          <p:nvPr/>
        </p:nvSpPr>
        <p:spPr>
          <a:xfrm>
            <a:off x="218475" y="1203475"/>
            <a:ext cx="4535700" cy="348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2100" u="none" cap="none" strike="noStrike">
                <a:solidFill>
                  <a:srgbClr val="000000"/>
                </a:solidFill>
                <a:latin typeface="Times New Roman"/>
                <a:ea typeface="Times New Roman"/>
                <a:cs typeface="Times New Roman"/>
                <a:sym typeface="Times New Roman"/>
              </a:rPr>
              <a:t>Can support all UAV mounted electronics and drive components, as well as additional peripheral devices, such as </a:t>
            </a:r>
            <a:r>
              <a:rPr b="0" i="0" lang="en-US" sz="2100" u="none" cap="none" strike="noStrike">
                <a:solidFill>
                  <a:schemeClr val="dk1"/>
                </a:solidFill>
                <a:latin typeface="Times New Roman"/>
                <a:ea typeface="Times New Roman"/>
                <a:cs typeface="Times New Roman"/>
                <a:sym typeface="Times New Roman"/>
              </a:rPr>
              <a:t>Raspberry </a:t>
            </a:r>
            <a:r>
              <a:rPr b="0" i="0" lang="en-US" sz="2100" u="none" cap="none" strike="noStrike">
                <a:solidFill>
                  <a:srgbClr val="000000"/>
                </a:solidFill>
                <a:latin typeface="Times New Roman"/>
                <a:ea typeface="Times New Roman"/>
                <a:cs typeface="Times New Roman"/>
                <a:sym typeface="Times New Roman"/>
              </a:rPr>
              <a:t> Pi.</a:t>
            </a:r>
            <a:endParaRPr b="0" i="0" sz="2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0" i="0" sz="2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0" i="0" sz="2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b="0" i="0" sz="1700" u="none" cap="none" strike="noStrike">
              <a:solidFill>
                <a:srgbClr val="000000"/>
              </a:solidFill>
              <a:latin typeface="Times New Roman"/>
              <a:ea typeface="Times New Roman"/>
              <a:cs typeface="Times New Roman"/>
              <a:sym typeface="Times New Roman"/>
            </a:endParaRPr>
          </a:p>
        </p:txBody>
      </p:sp>
      <p:pic>
        <p:nvPicPr>
          <p:cNvPr id="439" name="Google Shape;439;p77"/>
          <p:cNvPicPr preferRelativeResize="0"/>
          <p:nvPr/>
        </p:nvPicPr>
        <p:blipFill rotWithShape="1">
          <a:blip r:embed="rId4">
            <a:alphaModFix/>
          </a:blip>
          <a:srcRect b="0" l="0" r="0" t="0"/>
          <a:stretch/>
        </p:blipFill>
        <p:spPr>
          <a:xfrm>
            <a:off x="528975" y="2827170"/>
            <a:ext cx="3914700" cy="2202028"/>
          </a:xfrm>
          <a:prstGeom prst="rect">
            <a:avLst/>
          </a:prstGeom>
          <a:noFill/>
          <a:ln>
            <a:noFill/>
          </a:ln>
          <a:effectLst>
            <a:outerShdw blurRad="57150" rotWithShape="0" algn="bl" dir="5400000" dist="19050">
              <a:srgbClr val="000000">
                <a:alpha val="498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4" name="Shape 444"/>
        <p:cNvGrpSpPr/>
        <p:nvPr/>
      </p:nvGrpSpPr>
      <p:grpSpPr>
        <a:xfrm>
          <a:off x="0" y="0"/>
          <a:ext cx="0" cy="0"/>
          <a:chOff x="0" y="0"/>
          <a:chExt cx="0" cy="0"/>
        </a:xfrm>
      </p:grpSpPr>
      <p:pic>
        <p:nvPicPr>
          <p:cNvPr id="445" name="Google Shape;445;p78"/>
          <p:cNvPicPr preferRelativeResize="0"/>
          <p:nvPr/>
        </p:nvPicPr>
        <p:blipFill rotWithShape="1">
          <a:blip r:embed="rId3">
            <a:alphaModFix/>
          </a:blip>
          <a:srcRect b="0" l="0" r="0" t="0"/>
          <a:stretch/>
        </p:blipFill>
        <p:spPr>
          <a:xfrm>
            <a:off x="0" y="-25"/>
            <a:ext cx="9144000" cy="5143524"/>
          </a:xfrm>
          <a:prstGeom prst="rect">
            <a:avLst/>
          </a:prstGeom>
          <a:noFill/>
          <a:ln>
            <a:noFill/>
          </a:ln>
          <a:effectLst>
            <a:outerShdw blurRad="57150" rotWithShape="0" algn="bl" dir="5400000" dist="19050">
              <a:srgbClr val="000000">
                <a:alpha val="49803"/>
              </a:srgbClr>
            </a:outerShdw>
          </a:effectLst>
        </p:spPr>
      </p:pic>
      <p:sp>
        <p:nvSpPr>
          <p:cNvPr id="446" name="Google Shape;446;p78"/>
          <p:cNvSpPr txBox="1"/>
          <p:nvPr>
            <p:ph type="title"/>
          </p:nvPr>
        </p:nvSpPr>
        <p:spPr>
          <a:xfrm>
            <a:off x="1689250" y="4355404"/>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highlight>
                  <a:srgbClr val="FFFFFF"/>
                </a:highlight>
              </a:rPr>
              <a:t>Believer Electronics</a:t>
            </a:r>
            <a:endParaRPr>
              <a:solidFill>
                <a:srgbClr val="000000"/>
              </a:solidFill>
              <a:highlight>
                <a:srgbClr val="FFFFFF"/>
              </a:highlight>
            </a:endParaRPr>
          </a:p>
        </p:txBody>
      </p:sp>
      <p:sp>
        <p:nvSpPr>
          <p:cNvPr id="447" name="Google Shape;447;p78"/>
          <p:cNvSpPr txBox="1"/>
          <p:nvPr>
            <p:ph idx="12" type="sldNum"/>
          </p:nvPr>
        </p:nvSpPr>
        <p:spPr>
          <a:xfrm>
            <a:off x="8114200" y="4686300"/>
            <a:ext cx="3441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2" name="Shape 452"/>
        <p:cNvGrpSpPr/>
        <p:nvPr/>
      </p:nvGrpSpPr>
      <p:grpSpPr>
        <a:xfrm>
          <a:off x="0" y="0"/>
          <a:ext cx="0" cy="0"/>
          <a:chOff x="0" y="0"/>
          <a:chExt cx="0" cy="0"/>
        </a:xfrm>
      </p:grpSpPr>
      <p:sp>
        <p:nvSpPr>
          <p:cNvPr id="453" name="Google Shape;453;p79"/>
          <p:cNvSpPr txBox="1"/>
          <p:nvPr>
            <p:ph idx="1" type="body"/>
          </p:nvPr>
        </p:nvSpPr>
        <p:spPr>
          <a:xfrm>
            <a:off x="-291475" y="279631"/>
            <a:ext cx="7364400" cy="4286700"/>
          </a:xfrm>
          <a:prstGeom prst="rect">
            <a:avLst/>
          </a:prstGeom>
          <a:noFill/>
          <a:ln>
            <a:noFill/>
          </a:ln>
        </p:spPr>
        <p:txBody>
          <a:bodyPr anchorCtr="0" anchor="t" bIns="45700" lIns="91425" spcFirstLastPara="1" rIns="91425" wrap="square" tIns="45700">
            <a:noAutofit/>
          </a:bodyPr>
          <a:lstStyle/>
          <a:p>
            <a:pPr indent="457200" lvl="0" marL="0" rtl="0" algn="l">
              <a:lnSpc>
                <a:spcPct val="115000"/>
              </a:lnSpc>
              <a:spcBef>
                <a:spcPts val="360"/>
              </a:spcBef>
              <a:spcAft>
                <a:spcPts val="0"/>
              </a:spcAft>
              <a:buSzPts val="1800"/>
              <a:buNone/>
            </a:pPr>
            <a:r>
              <a:rPr b="1" lang="en-US" sz="1400" u="sng">
                <a:solidFill>
                  <a:srgbClr val="000000"/>
                </a:solidFill>
              </a:rPr>
              <a:t>In addition to props, motors and ESCs, plane includes:</a:t>
            </a:r>
            <a:endParaRPr b="1" sz="1400" u="sng">
              <a:solidFill>
                <a:srgbClr val="000000"/>
              </a:solidFill>
            </a:endParaRPr>
          </a:p>
          <a:p>
            <a:pPr indent="-317500" lvl="1" marL="914400" rtl="0" algn="l">
              <a:lnSpc>
                <a:spcPct val="115000"/>
              </a:lnSpc>
              <a:spcBef>
                <a:spcPts val="360"/>
              </a:spcBef>
              <a:spcAft>
                <a:spcPts val="0"/>
              </a:spcAft>
              <a:buClr>
                <a:srgbClr val="000000"/>
              </a:buClr>
              <a:buSzPts val="1400"/>
              <a:buChar char="○"/>
            </a:pPr>
            <a:r>
              <a:rPr lang="en-US">
                <a:solidFill>
                  <a:srgbClr val="000000"/>
                </a:solidFill>
              </a:rPr>
              <a:t>Pixhawk flight controller.</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GPS</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915 MHz telemetry transceivers </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2.4 GHz spread spectrum flight control transceiver.</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5.8 GHz video transmitter. </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BEC’s and power distribution boards.</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Control Surface and Parachute bay servo’s</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Airspeed Sensor (Differential pressure pitot tube)</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Various diagnostic LED’s (Can include exterior ‘beacon’ illumination)</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Audible piezo speaker</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Manual “Arming” button</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OSD board (On screen Display)  </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FPV and Payload Cameras</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Antenna tracking module</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TTL logic converter</a:t>
            </a:r>
            <a:endParaRPr>
              <a:solidFill>
                <a:srgbClr val="000000"/>
              </a:solidFill>
            </a:endParaRPr>
          </a:p>
          <a:p>
            <a:pPr indent="-317500" lvl="1" marL="914400" rtl="0" algn="l">
              <a:lnSpc>
                <a:spcPct val="115000"/>
              </a:lnSpc>
              <a:spcBef>
                <a:spcPts val="0"/>
              </a:spcBef>
              <a:spcAft>
                <a:spcPts val="0"/>
              </a:spcAft>
              <a:buClr>
                <a:srgbClr val="000000"/>
              </a:buClr>
              <a:buSzPts val="1400"/>
              <a:buChar char="○"/>
            </a:pPr>
            <a:r>
              <a:rPr lang="en-US">
                <a:solidFill>
                  <a:srgbClr val="000000"/>
                </a:solidFill>
              </a:rPr>
              <a:t>16000mAh LiPo Battery (will investigate Li-Ion to potentially double flight times for the same amount of weight)</a:t>
            </a:r>
            <a:endParaRPr>
              <a:solidFill>
                <a:srgbClr val="000000"/>
              </a:solidFill>
            </a:endParaRPr>
          </a:p>
          <a:p>
            <a:pPr indent="0" lvl="0" marL="0" rtl="0" algn="l">
              <a:lnSpc>
                <a:spcPct val="115000"/>
              </a:lnSpc>
              <a:spcBef>
                <a:spcPts val="360"/>
              </a:spcBef>
              <a:spcAft>
                <a:spcPts val="0"/>
              </a:spcAft>
              <a:buSzPts val="1800"/>
              <a:buNone/>
            </a:pPr>
            <a:r>
              <a:t/>
            </a:r>
            <a:endParaRPr>
              <a:solidFill>
                <a:srgbClr val="000000"/>
              </a:solidFill>
            </a:endParaRPr>
          </a:p>
        </p:txBody>
      </p:sp>
      <p:sp>
        <p:nvSpPr>
          <p:cNvPr id="454" name="Google Shape;454;p79"/>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id="455" name="Google Shape;455;p79"/>
          <p:cNvPicPr preferRelativeResize="0"/>
          <p:nvPr/>
        </p:nvPicPr>
        <p:blipFill rotWithShape="1">
          <a:blip r:embed="rId3">
            <a:alphaModFix/>
          </a:blip>
          <a:srcRect b="0" l="0" r="0" t="0"/>
          <a:stretch/>
        </p:blipFill>
        <p:spPr>
          <a:xfrm>
            <a:off x="5680925" y="676988"/>
            <a:ext cx="2833388" cy="1593789"/>
          </a:xfrm>
          <a:prstGeom prst="rect">
            <a:avLst/>
          </a:prstGeom>
          <a:noFill/>
          <a:ln>
            <a:noFill/>
          </a:ln>
          <a:effectLst>
            <a:outerShdw blurRad="57150" rotWithShape="0" algn="bl" dir="5400000" dist="19050">
              <a:srgbClr val="000000">
                <a:alpha val="49803"/>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80"/>
          <p:cNvPicPr preferRelativeResize="0"/>
          <p:nvPr/>
        </p:nvPicPr>
        <p:blipFill>
          <a:blip r:embed="rId3">
            <a:alphaModFix/>
          </a:blip>
          <a:stretch>
            <a:fillRect/>
          </a:stretch>
        </p:blipFill>
        <p:spPr>
          <a:xfrm>
            <a:off x="4004325" y="548761"/>
            <a:ext cx="4045975" cy="4045975"/>
          </a:xfrm>
          <a:prstGeom prst="rect">
            <a:avLst/>
          </a:prstGeom>
          <a:noFill/>
          <a:ln>
            <a:noFill/>
          </a:ln>
        </p:spPr>
      </p:pic>
      <p:sp>
        <p:nvSpPr>
          <p:cNvPr id="462" name="Google Shape;462;p80"/>
          <p:cNvSpPr txBox="1"/>
          <p:nvPr>
            <p:ph type="title"/>
          </p:nvPr>
        </p:nvSpPr>
        <p:spPr>
          <a:xfrm>
            <a:off x="695325" y="139303"/>
            <a:ext cx="7764600" cy="673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rgbClr val="000000"/>
                </a:solidFill>
              </a:rPr>
              <a:t>Control Software</a:t>
            </a:r>
            <a:endParaRPr>
              <a:solidFill>
                <a:srgbClr val="000000"/>
              </a:solidFill>
            </a:endParaRPr>
          </a:p>
        </p:txBody>
      </p:sp>
      <p:sp>
        <p:nvSpPr>
          <p:cNvPr id="463" name="Google Shape;463;p80"/>
          <p:cNvSpPr txBox="1"/>
          <p:nvPr>
            <p:ph idx="12" type="sldNum"/>
          </p:nvPr>
        </p:nvSpPr>
        <p:spPr>
          <a:xfrm>
            <a:off x="8120925" y="4755350"/>
            <a:ext cx="339000" cy="3429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US" sz="900"/>
              <a:t>‹#›</a:t>
            </a:fld>
            <a:endParaRPr sz="900"/>
          </a:p>
        </p:txBody>
      </p:sp>
      <p:sp>
        <p:nvSpPr>
          <p:cNvPr id="464" name="Google Shape;464;p80"/>
          <p:cNvSpPr txBox="1"/>
          <p:nvPr/>
        </p:nvSpPr>
        <p:spPr>
          <a:xfrm>
            <a:off x="932225" y="1884438"/>
            <a:ext cx="2740800" cy="137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Taranis X7 radio controller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Configurable switches, pots, joysticks, and control curves.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Receives 2.4 GHz telemetry data stream and displays flight metrics.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81"/>
          <p:cNvSpPr txBox="1"/>
          <p:nvPr>
            <p:ph type="title"/>
          </p:nvPr>
        </p:nvSpPr>
        <p:spPr>
          <a:xfrm>
            <a:off x="695325" y="139303"/>
            <a:ext cx="7764600" cy="673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rgbClr val="000000"/>
                </a:solidFill>
              </a:rPr>
              <a:t>Control Software</a:t>
            </a:r>
            <a:endParaRPr>
              <a:solidFill>
                <a:srgbClr val="000000"/>
              </a:solidFill>
            </a:endParaRPr>
          </a:p>
        </p:txBody>
      </p:sp>
      <p:sp>
        <p:nvSpPr>
          <p:cNvPr id="471" name="Google Shape;471;p81"/>
          <p:cNvSpPr txBox="1"/>
          <p:nvPr>
            <p:ph idx="12" type="sldNum"/>
          </p:nvPr>
        </p:nvSpPr>
        <p:spPr>
          <a:xfrm>
            <a:off x="8120925" y="4755350"/>
            <a:ext cx="339000" cy="3429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400"/>
              <a:buFont typeface="Arial"/>
              <a:buNone/>
            </a:pPr>
            <a:fld id="{00000000-1234-1234-1234-123412341234}" type="slidenum">
              <a:rPr lang="en-US" sz="900"/>
              <a:t>‹#›</a:t>
            </a:fld>
            <a:endParaRPr sz="900"/>
          </a:p>
        </p:txBody>
      </p:sp>
      <p:pic>
        <p:nvPicPr>
          <p:cNvPr id="472" name="Google Shape;472;p81"/>
          <p:cNvPicPr preferRelativeResize="0"/>
          <p:nvPr/>
        </p:nvPicPr>
        <p:blipFill rotWithShape="1">
          <a:blip r:embed="rId3">
            <a:alphaModFix/>
          </a:blip>
          <a:srcRect b="0" l="0" r="0" t="0"/>
          <a:stretch/>
        </p:blipFill>
        <p:spPr>
          <a:xfrm>
            <a:off x="2874450" y="763400"/>
            <a:ext cx="6121674" cy="3441750"/>
          </a:xfrm>
          <a:prstGeom prst="rect">
            <a:avLst/>
          </a:prstGeom>
          <a:noFill/>
          <a:ln>
            <a:noFill/>
          </a:ln>
          <a:effectLst>
            <a:outerShdw blurRad="57150" rotWithShape="0" algn="bl" dir="5400000" dist="114300">
              <a:srgbClr val="000000">
                <a:alpha val="49800"/>
              </a:srgbClr>
            </a:outerShdw>
          </a:effectLst>
        </p:spPr>
      </p:pic>
      <p:sp>
        <p:nvSpPr>
          <p:cNvPr id="473" name="Google Shape;473;p81"/>
          <p:cNvSpPr txBox="1"/>
          <p:nvPr/>
        </p:nvSpPr>
        <p:spPr>
          <a:xfrm flipH="1">
            <a:off x="117600" y="179500"/>
            <a:ext cx="2616600" cy="469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Mission Planner</a:t>
            </a:r>
            <a:r>
              <a:rPr lang="en-US">
                <a:solidFill>
                  <a:schemeClr val="dk1"/>
                </a:solidFill>
              </a:rPr>
              <a:t>:</a:t>
            </a:r>
            <a:endParaRPr>
              <a:solidFill>
                <a:schemeClr val="dk1"/>
              </a:solidFill>
            </a:endParaRPr>
          </a:p>
          <a:p>
            <a:pPr indent="0" lvl="0" marL="0" rtl="0" algn="l">
              <a:spcBef>
                <a:spcPts val="0"/>
              </a:spcBef>
              <a:spcAft>
                <a:spcPts val="0"/>
              </a:spcAft>
              <a:buNone/>
            </a:pPr>
            <a:r>
              <a:rPr lang="en-US"/>
              <a:t>Computer based tracking and configuration software.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Mission Planner Allows:</a:t>
            </a:r>
            <a:endParaRPr/>
          </a:p>
          <a:p>
            <a:pPr indent="-317500" lvl="0" marL="457200" rtl="0" algn="l">
              <a:spcBef>
                <a:spcPts val="0"/>
              </a:spcBef>
              <a:spcAft>
                <a:spcPts val="0"/>
              </a:spcAft>
              <a:buSzPts val="1400"/>
              <a:buChar char="●"/>
            </a:pPr>
            <a:r>
              <a:rPr lang="en-US"/>
              <a:t>Direct interface and control of Pixhawk through </a:t>
            </a:r>
            <a:r>
              <a:rPr lang="en-US"/>
              <a:t>independent</a:t>
            </a:r>
            <a:r>
              <a:rPr lang="en-US"/>
              <a:t> radio link.</a:t>
            </a:r>
            <a:endParaRPr/>
          </a:p>
          <a:p>
            <a:pPr indent="-317500" lvl="0" marL="457200" rtl="0" algn="l">
              <a:lnSpc>
                <a:spcPct val="115000"/>
              </a:lnSpc>
              <a:spcBef>
                <a:spcPts val="360"/>
              </a:spcBef>
              <a:spcAft>
                <a:spcPts val="0"/>
              </a:spcAft>
              <a:buClr>
                <a:schemeClr val="dk1"/>
              </a:buClr>
              <a:buSzPts val="1400"/>
              <a:buChar char="●"/>
            </a:pPr>
            <a:r>
              <a:rPr lang="en-US">
                <a:solidFill>
                  <a:schemeClr val="dk1"/>
                </a:solidFill>
              </a:rPr>
              <a:t>GPS status and ground track</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FPV Video from nose mounted camera</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Altitude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Orientation</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Range from launch</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Ground Speed </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Battery state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Heading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id="479" name="Google Shape;479;p82"/>
          <p:cNvPicPr preferRelativeResize="0"/>
          <p:nvPr/>
        </p:nvPicPr>
        <p:blipFill rotWithShape="1">
          <a:blip r:embed="rId3">
            <a:alphaModFix/>
          </a:blip>
          <a:srcRect b="0" l="0" r="0" t="0"/>
          <a:stretch/>
        </p:blipFill>
        <p:spPr>
          <a:xfrm>
            <a:off x="5108275" y="104325"/>
            <a:ext cx="3188073" cy="4934850"/>
          </a:xfrm>
          <a:prstGeom prst="rect">
            <a:avLst/>
          </a:prstGeom>
          <a:noFill/>
          <a:ln>
            <a:noFill/>
          </a:ln>
        </p:spPr>
      </p:pic>
      <p:pic>
        <p:nvPicPr>
          <p:cNvPr id="480" name="Google Shape;480;p82"/>
          <p:cNvPicPr preferRelativeResize="0"/>
          <p:nvPr/>
        </p:nvPicPr>
        <p:blipFill rotWithShape="1">
          <a:blip r:embed="rId4">
            <a:alphaModFix/>
          </a:blip>
          <a:srcRect b="0" l="0" r="-17041" t="0"/>
          <a:stretch/>
        </p:blipFill>
        <p:spPr>
          <a:xfrm>
            <a:off x="1076325" y="104325"/>
            <a:ext cx="3868391" cy="4934850"/>
          </a:xfrm>
          <a:prstGeom prst="rect">
            <a:avLst/>
          </a:prstGeom>
          <a:noFill/>
          <a:ln>
            <a:noFill/>
          </a:ln>
        </p:spPr>
      </p:pic>
      <p:sp>
        <p:nvSpPr>
          <p:cNvPr id="481" name="Google Shape;481;p82"/>
          <p:cNvSpPr txBox="1"/>
          <p:nvPr>
            <p:ph idx="12" type="sldNum"/>
          </p:nvPr>
        </p:nvSpPr>
        <p:spPr>
          <a:xfrm>
            <a:off x="8296350" y="4686300"/>
            <a:ext cx="3543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sp>
        <p:nvSpPr>
          <p:cNvPr id="482" name="Google Shape;482;p82"/>
          <p:cNvSpPr txBox="1"/>
          <p:nvPr>
            <p:ph type="title"/>
          </p:nvPr>
        </p:nvSpPr>
        <p:spPr>
          <a:xfrm>
            <a:off x="1275125" y="4012500"/>
            <a:ext cx="26211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b="1" lang="en-US">
                <a:solidFill>
                  <a:srgbClr val="FFFFFF"/>
                </a:solidFill>
              </a:rPr>
              <a:t>Thrust Test</a:t>
            </a:r>
            <a:endParaRPr b="1">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7" name="Shape 487"/>
        <p:cNvGrpSpPr/>
        <p:nvPr/>
      </p:nvGrpSpPr>
      <p:grpSpPr>
        <a:xfrm>
          <a:off x="0" y="0"/>
          <a:ext cx="0" cy="0"/>
          <a:chOff x="0" y="0"/>
          <a:chExt cx="0" cy="0"/>
        </a:xfrm>
      </p:grpSpPr>
      <p:sp>
        <p:nvSpPr>
          <p:cNvPr id="488" name="Google Shape;488;p83"/>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b="1" lang="en-US">
                <a:solidFill>
                  <a:srgbClr val="000000"/>
                </a:solidFill>
              </a:rPr>
              <a:t>Thrust Test</a:t>
            </a:r>
            <a:endParaRPr b="1">
              <a:solidFill>
                <a:srgbClr val="000000"/>
              </a:solidFill>
            </a:endParaRPr>
          </a:p>
        </p:txBody>
      </p:sp>
      <p:sp>
        <p:nvSpPr>
          <p:cNvPr id="489" name="Google Shape;489;p83"/>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pic>
        <p:nvPicPr>
          <p:cNvPr id="490" name="Google Shape;490;p83"/>
          <p:cNvPicPr preferRelativeResize="0"/>
          <p:nvPr/>
        </p:nvPicPr>
        <p:blipFill rotWithShape="1">
          <a:blip r:embed="rId3">
            <a:alphaModFix/>
          </a:blip>
          <a:srcRect b="40541" l="36879" r="0" t="10412"/>
          <a:stretch/>
        </p:blipFill>
        <p:spPr>
          <a:xfrm>
            <a:off x="5157543" y="1303172"/>
            <a:ext cx="2797384" cy="3075566"/>
          </a:xfrm>
          <a:prstGeom prst="rect">
            <a:avLst/>
          </a:prstGeom>
          <a:noFill/>
          <a:ln>
            <a:noFill/>
          </a:ln>
        </p:spPr>
      </p:pic>
      <p:pic>
        <p:nvPicPr>
          <p:cNvPr id="491" name="Google Shape;491;p83"/>
          <p:cNvPicPr preferRelativeResize="0"/>
          <p:nvPr/>
        </p:nvPicPr>
        <p:blipFill rotWithShape="1">
          <a:blip r:embed="rId4">
            <a:alphaModFix/>
          </a:blip>
          <a:srcRect b="43333" l="-2285" r="39161" t="7617"/>
          <a:stretch/>
        </p:blipFill>
        <p:spPr>
          <a:xfrm>
            <a:off x="1189075" y="1303181"/>
            <a:ext cx="2797375" cy="3075555"/>
          </a:xfrm>
          <a:prstGeom prst="rect">
            <a:avLst/>
          </a:prstGeom>
          <a:noFill/>
          <a:ln>
            <a:noFill/>
          </a:ln>
        </p:spPr>
      </p:pic>
      <p:sp>
        <p:nvSpPr>
          <p:cNvPr id="492" name="Google Shape;492;p83"/>
          <p:cNvSpPr txBox="1"/>
          <p:nvPr/>
        </p:nvSpPr>
        <p:spPr>
          <a:xfrm>
            <a:off x="809850" y="4457119"/>
            <a:ext cx="7410300" cy="39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Times New Roman"/>
                <a:ea typeface="Times New Roman"/>
                <a:cs typeface="Times New Roman"/>
                <a:sym typeface="Times New Roman"/>
              </a:rPr>
              <a:t>(Very Coarse) Test, yielded approximately 8 lbs (3.6kg) of thrust.</a:t>
            </a:r>
            <a:endParaRPr b="0" i="0" sz="2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493" name="Google Shape;493;p83"/>
          <p:cNvSpPr txBox="1"/>
          <p:nvPr/>
        </p:nvSpPr>
        <p:spPr>
          <a:xfrm>
            <a:off x="695325" y="701000"/>
            <a:ext cx="3922800" cy="523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Resting, the meter reads approx. 8 lbs</a:t>
            </a:r>
            <a:endParaRPr b="0" i="0" sz="1800" u="none" cap="none" strike="noStrike">
              <a:solidFill>
                <a:srgbClr val="000000"/>
              </a:solidFill>
              <a:latin typeface="Times New Roman"/>
              <a:ea typeface="Times New Roman"/>
              <a:cs typeface="Times New Roman"/>
              <a:sym typeface="Times New Roman"/>
            </a:endParaRPr>
          </a:p>
        </p:txBody>
      </p:sp>
      <p:sp>
        <p:nvSpPr>
          <p:cNvPr id="494" name="Google Shape;494;p83"/>
          <p:cNvSpPr txBox="1"/>
          <p:nvPr/>
        </p:nvSpPr>
        <p:spPr>
          <a:xfrm>
            <a:off x="4872800" y="701006"/>
            <a:ext cx="3404400" cy="523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Under driven load,  approx. 16 lbs</a:t>
            </a:r>
            <a:endParaRPr b="0" i="0" sz="18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9" name="Shape 499"/>
        <p:cNvGrpSpPr/>
        <p:nvPr/>
      </p:nvGrpSpPr>
      <p:grpSpPr>
        <a:xfrm>
          <a:off x="0" y="0"/>
          <a:ext cx="0" cy="0"/>
          <a:chOff x="0" y="0"/>
          <a:chExt cx="0" cy="0"/>
        </a:xfrm>
      </p:grpSpPr>
      <p:pic>
        <p:nvPicPr>
          <p:cNvPr id="500" name="Google Shape;500;p84"/>
          <p:cNvPicPr preferRelativeResize="0"/>
          <p:nvPr/>
        </p:nvPicPr>
        <p:blipFill rotWithShape="1">
          <a:blip r:embed="rId3">
            <a:alphaModFix/>
          </a:blip>
          <a:srcRect b="0" l="0" r="0" t="0"/>
          <a:stretch/>
        </p:blipFill>
        <p:spPr>
          <a:xfrm>
            <a:off x="0" y="0"/>
            <a:ext cx="9143999" cy="5143501"/>
          </a:xfrm>
          <a:prstGeom prst="rect">
            <a:avLst/>
          </a:prstGeom>
          <a:noFill/>
          <a:ln>
            <a:noFill/>
          </a:ln>
        </p:spPr>
      </p:pic>
      <p:sp>
        <p:nvSpPr>
          <p:cNvPr id="501" name="Google Shape;501;p84"/>
          <p:cNvSpPr txBox="1"/>
          <p:nvPr>
            <p:ph type="title"/>
          </p:nvPr>
        </p:nvSpPr>
        <p:spPr>
          <a:xfrm>
            <a:off x="317775" y="139300"/>
            <a:ext cx="3590100" cy="7587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FFFFFF"/>
                </a:solidFill>
              </a:rPr>
              <a:t>Believer: Test </a:t>
            </a:r>
            <a:r>
              <a:rPr lang="en-US">
                <a:solidFill>
                  <a:srgbClr val="FFFFFF"/>
                </a:solidFill>
              </a:rPr>
              <a:t>Flight</a:t>
            </a:r>
            <a:endParaRPr>
              <a:solidFill>
                <a:srgbClr val="FFFFFF"/>
              </a:solidFill>
            </a:endParaRPr>
          </a:p>
        </p:txBody>
      </p:sp>
      <p:sp>
        <p:nvSpPr>
          <p:cNvPr id="502" name="Google Shape;502;p84"/>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
        <p:nvSpPr>
          <p:cNvPr id="503" name="Google Shape;503;p84"/>
          <p:cNvSpPr txBox="1"/>
          <p:nvPr/>
        </p:nvSpPr>
        <p:spPr>
          <a:xfrm>
            <a:off x="1641738" y="4580719"/>
            <a:ext cx="5860500" cy="3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highlight>
                  <a:srgbClr val="FFFFFF"/>
                </a:highlight>
                <a:latin typeface="Helvetica Neue"/>
                <a:ea typeface="Helvetica Neue"/>
                <a:cs typeface="Helvetica Neue"/>
                <a:sym typeface="Helvetica Neue"/>
              </a:rPr>
              <a:t>Track from first flight.  Duration: 5m 40s - Total Distance: 7.2km</a:t>
            </a:r>
            <a:endParaRPr i="0" sz="1400" u="none" cap="none" strike="noStrike">
              <a:highlight>
                <a:srgbClr val="FFFFFF"/>
              </a:highlight>
              <a:latin typeface="Helvetica Neue"/>
              <a:ea typeface="Helvetica Neue"/>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8" name="Shape 508"/>
        <p:cNvGrpSpPr/>
        <p:nvPr/>
      </p:nvGrpSpPr>
      <p:grpSpPr>
        <a:xfrm>
          <a:off x="0" y="0"/>
          <a:ext cx="0" cy="0"/>
          <a:chOff x="0" y="0"/>
          <a:chExt cx="0" cy="0"/>
        </a:xfrm>
      </p:grpSpPr>
      <p:sp>
        <p:nvSpPr>
          <p:cNvPr id="509" name="Google Shape;509;p85"/>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Believer: Test </a:t>
            </a:r>
            <a:r>
              <a:rPr lang="en-US">
                <a:solidFill>
                  <a:srgbClr val="000000"/>
                </a:solidFill>
              </a:rPr>
              <a:t>Flight</a:t>
            </a:r>
            <a:endParaRPr>
              <a:solidFill>
                <a:srgbClr val="000000"/>
              </a:solidFill>
            </a:endParaRPr>
          </a:p>
        </p:txBody>
      </p:sp>
      <p:sp>
        <p:nvSpPr>
          <p:cNvPr id="510" name="Google Shape;510;p85"/>
          <p:cNvSpPr txBox="1"/>
          <p:nvPr>
            <p:ph idx="1" type="body"/>
          </p:nvPr>
        </p:nvSpPr>
        <p:spPr>
          <a:xfrm>
            <a:off x="417225" y="731602"/>
            <a:ext cx="8320800" cy="4122600"/>
          </a:xfrm>
          <a:prstGeom prst="rect">
            <a:avLst/>
          </a:prstGeom>
          <a:noFill/>
          <a:ln>
            <a:noFill/>
          </a:ln>
        </p:spPr>
        <p:txBody>
          <a:bodyPr anchorCtr="0" anchor="t" bIns="45700" lIns="91425" spcFirstLastPara="1" rIns="91425" wrap="square" tIns="45700">
            <a:noAutofit/>
          </a:bodyPr>
          <a:lstStyle/>
          <a:p>
            <a:pPr indent="-387350" lvl="0" marL="457200" rtl="0" algn="l">
              <a:lnSpc>
                <a:spcPct val="100000"/>
              </a:lnSpc>
              <a:spcBef>
                <a:spcPts val="360"/>
              </a:spcBef>
              <a:spcAft>
                <a:spcPts val="0"/>
              </a:spcAft>
              <a:buClr>
                <a:srgbClr val="000000"/>
              </a:buClr>
              <a:buSzPts val="2500"/>
              <a:buChar char="●"/>
            </a:pPr>
            <a:r>
              <a:rPr lang="en-US" sz="2500">
                <a:solidFill>
                  <a:srgbClr val="000000"/>
                </a:solidFill>
              </a:rPr>
              <a:t>Completed 3 test flights:</a:t>
            </a:r>
            <a:endParaRPr sz="25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3 successful launch and recoveries</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Performed in-flight tuning calibrations</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Tested flight assist modes (Stabilize mode) </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Airspeed calibrations</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Traveled a total of 35km</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Average ground speed measured was 78kmh (48mph)  </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Max ground speed measured was 126kmh (78mph)</a:t>
            </a:r>
            <a:endParaRPr sz="2100">
              <a:solidFill>
                <a:srgbClr val="000000"/>
              </a:solidFill>
            </a:endParaRPr>
          </a:p>
          <a:p>
            <a:pPr indent="-387350" lvl="1" marL="914400" rtl="0" algn="l">
              <a:lnSpc>
                <a:spcPct val="100000"/>
              </a:lnSpc>
              <a:spcBef>
                <a:spcPts val="0"/>
              </a:spcBef>
              <a:spcAft>
                <a:spcPts val="0"/>
              </a:spcAft>
              <a:buClr>
                <a:srgbClr val="000000"/>
              </a:buClr>
              <a:buSzPts val="2500"/>
              <a:buChar char="○"/>
            </a:pPr>
            <a:r>
              <a:rPr lang="en-US" sz="2100">
                <a:solidFill>
                  <a:srgbClr val="000000"/>
                </a:solidFill>
              </a:rPr>
              <a:t>Rough numbers on maximum range in manual flight mode are ~75km, but this is expected to go up dramatically with proposed changes and autonomous flight modes.</a:t>
            </a:r>
            <a:endParaRPr sz="2100">
              <a:solidFill>
                <a:srgbClr val="000000"/>
              </a:solidFill>
            </a:endParaRPr>
          </a:p>
          <a:p>
            <a:pPr indent="0" lvl="0" marL="457200" marR="0" rtl="0" algn="l">
              <a:lnSpc>
                <a:spcPct val="100000"/>
              </a:lnSpc>
              <a:spcBef>
                <a:spcPts val="0"/>
              </a:spcBef>
              <a:spcAft>
                <a:spcPts val="0"/>
              </a:spcAft>
              <a:buNone/>
            </a:pPr>
            <a:r>
              <a:t/>
            </a:r>
            <a:endParaRPr sz="2500">
              <a:solidFill>
                <a:srgbClr val="000000"/>
              </a:solidFill>
            </a:endParaRPr>
          </a:p>
        </p:txBody>
      </p:sp>
      <p:sp>
        <p:nvSpPr>
          <p:cNvPr id="511" name="Google Shape;511;p85"/>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id="512" name="Google Shape;512;p85"/>
          <p:cNvPicPr preferRelativeResize="0"/>
          <p:nvPr/>
        </p:nvPicPr>
        <p:blipFill rotWithShape="1">
          <a:blip r:embed="rId3">
            <a:alphaModFix/>
          </a:blip>
          <a:srcRect b="38153" l="34661" r="34476" t="40878"/>
          <a:stretch/>
        </p:blipFill>
        <p:spPr>
          <a:xfrm>
            <a:off x="6200025" y="731600"/>
            <a:ext cx="2112626" cy="11315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7" name="Shape 517"/>
        <p:cNvGrpSpPr/>
        <p:nvPr/>
      </p:nvGrpSpPr>
      <p:grpSpPr>
        <a:xfrm>
          <a:off x="0" y="0"/>
          <a:ext cx="0" cy="0"/>
          <a:chOff x="0" y="0"/>
          <a:chExt cx="0" cy="0"/>
        </a:xfrm>
      </p:grpSpPr>
      <p:sp>
        <p:nvSpPr>
          <p:cNvPr id="518" name="Google Shape;518;p86"/>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Believer: Test </a:t>
            </a:r>
            <a:r>
              <a:rPr lang="en-US">
                <a:solidFill>
                  <a:srgbClr val="000000"/>
                </a:solidFill>
              </a:rPr>
              <a:t>Flight</a:t>
            </a:r>
            <a:endParaRPr>
              <a:solidFill>
                <a:srgbClr val="000000"/>
              </a:solidFill>
            </a:endParaRPr>
          </a:p>
        </p:txBody>
      </p:sp>
      <p:sp>
        <p:nvSpPr>
          <p:cNvPr id="519" name="Google Shape;519;p86"/>
          <p:cNvSpPr txBox="1"/>
          <p:nvPr>
            <p:ph idx="1" type="body"/>
          </p:nvPr>
        </p:nvSpPr>
        <p:spPr>
          <a:xfrm>
            <a:off x="417225" y="731588"/>
            <a:ext cx="8320800" cy="36804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360"/>
              </a:spcBef>
              <a:spcAft>
                <a:spcPts val="0"/>
              </a:spcAft>
              <a:buClr>
                <a:srgbClr val="000000"/>
              </a:buClr>
              <a:buSzPts val="2400"/>
              <a:buFont typeface="Arial"/>
              <a:buChar char="●"/>
            </a:pPr>
            <a:r>
              <a:rPr lang="en-US" sz="2400">
                <a:solidFill>
                  <a:srgbClr val="000000"/>
                </a:solidFill>
              </a:rPr>
              <a:t>Flight </a:t>
            </a:r>
            <a:r>
              <a:rPr lang="en-US" sz="2400">
                <a:solidFill>
                  <a:srgbClr val="000000"/>
                </a:solidFill>
              </a:rPr>
              <a:t>Performance was very smooth and controlled. </a:t>
            </a:r>
            <a:endParaRPr sz="2400">
              <a:solidFill>
                <a:srgbClr val="000000"/>
              </a:solidFill>
            </a:endParaRPr>
          </a:p>
          <a:p>
            <a:pPr indent="0" lvl="0" marL="457200" rtl="0" algn="l">
              <a:lnSpc>
                <a:spcPct val="100000"/>
              </a:lnSpc>
              <a:spcBef>
                <a:spcPts val="360"/>
              </a:spcBef>
              <a:spcAft>
                <a:spcPts val="0"/>
              </a:spcAft>
              <a:buSzPts val="1800"/>
              <a:buNone/>
            </a:pPr>
            <a:r>
              <a:rPr lang="en-US" sz="2200">
                <a:solidFill>
                  <a:srgbClr val="000000"/>
                </a:solidFill>
              </a:rPr>
              <a:t>What w</a:t>
            </a:r>
            <a:r>
              <a:rPr lang="en-US" sz="2200">
                <a:solidFill>
                  <a:srgbClr val="000000"/>
                </a:solidFill>
              </a:rPr>
              <a:t>e found:</a:t>
            </a:r>
            <a:endParaRPr sz="2200">
              <a:solidFill>
                <a:srgbClr val="000000"/>
              </a:solidFill>
            </a:endParaRPr>
          </a:p>
          <a:p>
            <a:pPr indent="-381000" lvl="1" marL="914400" rtl="0" algn="l">
              <a:lnSpc>
                <a:spcPct val="100000"/>
              </a:lnSpc>
              <a:spcBef>
                <a:spcPts val="360"/>
              </a:spcBef>
              <a:spcAft>
                <a:spcPts val="0"/>
              </a:spcAft>
              <a:buClr>
                <a:srgbClr val="000000"/>
              </a:buClr>
              <a:buSzPts val="2400"/>
              <a:buChar char="○"/>
            </a:pPr>
            <a:r>
              <a:rPr lang="en-US" sz="2000">
                <a:solidFill>
                  <a:srgbClr val="000000"/>
                </a:solidFill>
              </a:rPr>
              <a:t>Plane is well-balanced and can fly and glide straight.</a:t>
            </a:r>
            <a:endParaRPr sz="2000">
              <a:solidFill>
                <a:srgbClr val="000000"/>
              </a:solidFill>
            </a:endParaRPr>
          </a:p>
          <a:p>
            <a:pPr indent="-381000" lvl="1" marL="914400" rtl="0" algn="l">
              <a:lnSpc>
                <a:spcPct val="100000"/>
              </a:lnSpc>
              <a:spcBef>
                <a:spcPts val="0"/>
              </a:spcBef>
              <a:spcAft>
                <a:spcPts val="0"/>
              </a:spcAft>
              <a:buClr>
                <a:srgbClr val="000000"/>
              </a:buClr>
              <a:buSzPts val="2400"/>
              <a:buChar char="○"/>
            </a:pPr>
            <a:r>
              <a:rPr lang="en-US" sz="2000">
                <a:solidFill>
                  <a:srgbClr val="000000"/>
                </a:solidFill>
              </a:rPr>
              <a:t>Launch requires a strong throw or headwind.</a:t>
            </a:r>
            <a:endParaRPr sz="2000">
              <a:solidFill>
                <a:srgbClr val="000000"/>
              </a:solidFill>
            </a:endParaRPr>
          </a:p>
          <a:p>
            <a:pPr indent="-381000" lvl="1" marL="914400" rtl="0" algn="l">
              <a:lnSpc>
                <a:spcPct val="100000"/>
              </a:lnSpc>
              <a:spcBef>
                <a:spcPts val="0"/>
              </a:spcBef>
              <a:spcAft>
                <a:spcPts val="0"/>
              </a:spcAft>
              <a:buClr>
                <a:srgbClr val="000000"/>
              </a:buClr>
              <a:buSzPts val="2400"/>
              <a:buChar char="○"/>
            </a:pPr>
            <a:r>
              <a:rPr lang="en-US" sz="2000">
                <a:solidFill>
                  <a:srgbClr val="000000"/>
                </a:solidFill>
              </a:rPr>
              <a:t>Belly landing requires ~100 meters of open space.</a:t>
            </a:r>
            <a:endParaRPr sz="2000">
              <a:solidFill>
                <a:srgbClr val="000000"/>
              </a:solidFill>
            </a:endParaRPr>
          </a:p>
          <a:p>
            <a:pPr indent="-381000" lvl="1" marL="914400" rtl="0" algn="l">
              <a:lnSpc>
                <a:spcPct val="100000"/>
              </a:lnSpc>
              <a:spcBef>
                <a:spcPts val="0"/>
              </a:spcBef>
              <a:spcAft>
                <a:spcPts val="0"/>
              </a:spcAft>
              <a:buClr>
                <a:srgbClr val="000000"/>
              </a:buClr>
              <a:buSzPts val="2400"/>
              <a:buChar char="○"/>
            </a:pPr>
            <a:r>
              <a:rPr lang="en-US" sz="2000">
                <a:solidFill>
                  <a:srgbClr val="000000"/>
                </a:solidFill>
              </a:rPr>
              <a:t>Parachute landing works at speed and did not induce any damage to the craft.</a:t>
            </a:r>
            <a:endParaRPr sz="2000">
              <a:solidFill>
                <a:srgbClr val="000000"/>
              </a:solidFill>
            </a:endParaRPr>
          </a:p>
          <a:p>
            <a:pPr indent="-381000" lvl="0" marL="457200" rtl="0" algn="l">
              <a:lnSpc>
                <a:spcPct val="100000"/>
              </a:lnSpc>
              <a:spcBef>
                <a:spcPts val="0"/>
              </a:spcBef>
              <a:spcAft>
                <a:spcPts val="0"/>
              </a:spcAft>
              <a:buClr>
                <a:srgbClr val="000000"/>
              </a:buClr>
              <a:buSzPts val="2400"/>
              <a:buChar char="●"/>
            </a:pPr>
            <a:r>
              <a:rPr lang="en-US" sz="2400">
                <a:solidFill>
                  <a:srgbClr val="000000"/>
                </a:solidFill>
              </a:rPr>
              <a:t>Total weight of UAV was 3.5 kg in this configuration.</a:t>
            </a:r>
            <a:endParaRPr sz="2400">
              <a:solidFill>
                <a:srgbClr val="000000"/>
              </a:solidFill>
            </a:endParaRPr>
          </a:p>
          <a:p>
            <a:pPr indent="-381000" lvl="1" marL="914400" rtl="0" algn="l">
              <a:lnSpc>
                <a:spcPct val="100000"/>
              </a:lnSpc>
              <a:spcBef>
                <a:spcPts val="0"/>
              </a:spcBef>
              <a:spcAft>
                <a:spcPts val="0"/>
              </a:spcAft>
              <a:buClr>
                <a:srgbClr val="000000"/>
              </a:buClr>
              <a:buSzPts val="2400"/>
              <a:buChar char="○"/>
            </a:pPr>
            <a:r>
              <a:rPr lang="en-US" sz="2000">
                <a:solidFill>
                  <a:srgbClr val="000000"/>
                </a:solidFill>
              </a:rPr>
              <a:t>This plane has capacity for an additional ~1 kg of science payload. </a:t>
            </a:r>
            <a:endParaRPr sz="2000">
              <a:solidFill>
                <a:srgbClr val="000000"/>
              </a:solidFill>
            </a:endParaRPr>
          </a:p>
        </p:txBody>
      </p:sp>
      <p:sp>
        <p:nvSpPr>
          <p:cNvPr id="520" name="Google Shape;520;p86"/>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sp>
        <p:nvSpPr>
          <p:cNvPr id="289" name="Google Shape;289;p60"/>
          <p:cNvSpPr txBox="1"/>
          <p:nvPr>
            <p:ph type="title"/>
          </p:nvPr>
        </p:nvSpPr>
        <p:spPr>
          <a:xfrm>
            <a:off x="689700" y="67866"/>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Terminology</a:t>
            </a:r>
            <a:endParaRPr>
              <a:solidFill>
                <a:srgbClr val="000000"/>
              </a:solidFill>
            </a:endParaRPr>
          </a:p>
        </p:txBody>
      </p:sp>
      <p:sp>
        <p:nvSpPr>
          <p:cNvPr id="290" name="Google Shape;290;p60"/>
          <p:cNvSpPr txBox="1"/>
          <p:nvPr>
            <p:ph idx="1" type="body"/>
          </p:nvPr>
        </p:nvSpPr>
        <p:spPr>
          <a:xfrm>
            <a:off x="352425" y="653675"/>
            <a:ext cx="7234500" cy="4082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rPr lang="en-US" sz="1500">
                <a:solidFill>
                  <a:srgbClr val="000000"/>
                </a:solidFill>
              </a:rPr>
              <a:t>VLOS = Visual Line of Sight</a:t>
            </a:r>
            <a:endParaRPr sz="15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BVLOS = Beyond Visual Line of Sight</a:t>
            </a:r>
            <a:endParaRPr sz="15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VTOL = Vertical take-off and landing</a:t>
            </a:r>
            <a:endParaRPr sz="15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ESC = Electronic Speed Controller.  </a:t>
            </a:r>
            <a:endParaRPr sz="1500">
              <a:solidFill>
                <a:srgbClr val="000000"/>
              </a:solidFill>
            </a:endParaRPr>
          </a:p>
          <a:p>
            <a:pPr indent="0" lvl="0" marL="0" rtl="0" algn="l">
              <a:lnSpc>
                <a:spcPct val="100000"/>
              </a:lnSpc>
              <a:spcBef>
                <a:spcPts val="360"/>
              </a:spcBef>
              <a:spcAft>
                <a:spcPts val="0"/>
              </a:spcAft>
              <a:buSzPts val="1800"/>
              <a:buNone/>
            </a:pPr>
            <a:r>
              <a:rPr lang="en-US" sz="900">
                <a:solidFill>
                  <a:srgbClr val="000000"/>
                </a:solidFill>
              </a:rPr>
              <a:t>Receives speed signal from flight controller, and distributes corresponding power to the coils in each motor.  Usually see’s full battery voltage.</a:t>
            </a:r>
            <a:endParaRPr sz="900">
              <a:solidFill>
                <a:srgbClr val="000000"/>
              </a:solidFill>
            </a:endParaRPr>
          </a:p>
          <a:p>
            <a:pPr indent="0" lvl="0" marL="0" rtl="0" algn="l">
              <a:lnSpc>
                <a:spcPct val="100000"/>
              </a:lnSpc>
              <a:spcBef>
                <a:spcPts val="360"/>
              </a:spcBef>
              <a:spcAft>
                <a:spcPts val="0"/>
              </a:spcAft>
              <a:buSzPts val="1800"/>
              <a:buNone/>
            </a:pPr>
            <a:r>
              <a:t/>
            </a:r>
            <a:endParaRPr sz="6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BEC = Battery Eliminator Circuit: </a:t>
            </a:r>
            <a:r>
              <a:rPr lang="en-US" sz="900">
                <a:solidFill>
                  <a:srgbClr val="000000"/>
                </a:solidFill>
              </a:rPr>
              <a:t>DC/DC  power supply.</a:t>
            </a:r>
            <a:endParaRPr sz="900">
              <a:solidFill>
                <a:srgbClr val="000000"/>
              </a:solidFill>
            </a:endParaRPr>
          </a:p>
          <a:p>
            <a:pPr indent="0" lvl="0" marL="0" rtl="0" algn="l">
              <a:lnSpc>
                <a:spcPct val="100000"/>
              </a:lnSpc>
              <a:spcBef>
                <a:spcPts val="360"/>
              </a:spcBef>
              <a:spcAft>
                <a:spcPts val="0"/>
              </a:spcAft>
              <a:buSzPts val="1800"/>
              <a:buNone/>
            </a:pPr>
            <a:r>
              <a:t/>
            </a:r>
            <a:endParaRPr sz="6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Flight Controller (FC) = UAV mounted flight computer </a:t>
            </a:r>
            <a:endParaRPr sz="1500">
              <a:solidFill>
                <a:srgbClr val="000000"/>
              </a:solidFill>
            </a:endParaRPr>
          </a:p>
          <a:p>
            <a:pPr indent="0" lvl="0" marL="0" rtl="0" algn="l">
              <a:lnSpc>
                <a:spcPct val="100000"/>
              </a:lnSpc>
              <a:spcBef>
                <a:spcPts val="360"/>
              </a:spcBef>
              <a:spcAft>
                <a:spcPts val="0"/>
              </a:spcAft>
              <a:buSzPts val="1800"/>
              <a:buNone/>
            </a:pPr>
            <a:r>
              <a:rPr lang="en-US" sz="900">
                <a:solidFill>
                  <a:srgbClr val="000000"/>
                </a:solidFill>
              </a:rPr>
              <a:t>Utilizing onboard sensors, such as barometer, GPS, compass, accelerometers, </a:t>
            </a:r>
            <a:br>
              <a:rPr lang="en-US" sz="900">
                <a:solidFill>
                  <a:srgbClr val="000000"/>
                </a:solidFill>
              </a:rPr>
            </a:br>
            <a:r>
              <a:rPr lang="en-US" sz="900">
                <a:solidFill>
                  <a:srgbClr val="000000"/>
                </a:solidFill>
              </a:rPr>
              <a:t>to provide fly-by-wire and autonomous control</a:t>
            </a:r>
            <a:endParaRPr sz="900">
              <a:solidFill>
                <a:srgbClr val="000000"/>
              </a:solidFill>
            </a:endParaRPr>
          </a:p>
          <a:p>
            <a:pPr indent="0" lvl="0" marL="0" rtl="0" algn="l">
              <a:lnSpc>
                <a:spcPct val="100000"/>
              </a:lnSpc>
              <a:spcBef>
                <a:spcPts val="360"/>
              </a:spcBef>
              <a:spcAft>
                <a:spcPts val="0"/>
              </a:spcAft>
              <a:buSzPts val="1800"/>
              <a:buNone/>
            </a:pPr>
            <a:r>
              <a:t/>
            </a:r>
            <a:endParaRPr sz="6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FPV = First Person Video</a:t>
            </a:r>
            <a:endParaRPr sz="1500">
              <a:solidFill>
                <a:srgbClr val="000000"/>
              </a:solidFill>
            </a:endParaRPr>
          </a:p>
          <a:p>
            <a:pPr indent="0" lvl="0" marL="0" rtl="0" algn="l">
              <a:lnSpc>
                <a:spcPct val="100000"/>
              </a:lnSpc>
              <a:spcBef>
                <a:spcPts val="360"/>
              </a:spcBef>
              <a:spcAft>
                <a:spcPts val="0"/>
              </a:spcAft>
              <a:buSzPts val="1800"/>
              <a:buNone/>
            </a:pPr>
            <a:r>
              <a:rPr lang="en-US" sz="900">
                <a:solidFill>
                  <a:srgbClr val="000000"/>
                </a:solidFill>
              </a:rPr>
              <a:t>Cameras transmit live video to a head mounted display or monitor.</a:t>
            </a:r>
            <a:endParaRPr sz="900">
              <a:solidFill>
                <a:srgbClr val="000000"/>
              </a:solidFill>
            </a:endParaRPr>
          </a:p>
          <a:p>
            <a:pPr indent="0" lvl="0" marL="0" rtl="0" algn="l">
              <a:lnSpc>
                <a:spcPct val="100000"/>
              </a:lnSpc>
              <a:spcBef>
                <a:spcPts val="360"/>
              </a:spcBef>
              <a:spcAft>
                <a:spcPts val="0"/>
              </a:spcAft>
              <a:buSzPts val="1800"/>
              <a:buNone/>
            </a:pPr>
            <a:r>
              <a:t/>
            </a:r>
            <a:endParaRPr sz="600">
              <a:solidFill>
                <a:srgbClr val="000000"/>
              </a:solidFill>
            </a:endParaRPr>
          </a:p>
          <a:p>
            <a:pPr indent="0" lvl="0" marL="0" rtl="0" algn="l">
              <a:lnSpc>
                <a:spcPct val="100000"/>
              </a:lnSpc>
              <a:spcBef>
                <a:spcPts val="360"/>
              </a:spcBef>
              <a:spcAft>
                <a:spcPts val="0"/>
              </a:spcAft>
              <a:buSzPts val="1800"/>
              <a:buNone/>
            </a:pPr>
            <a:r>
              <a:rPr lang="en-US" sz="1500">
                <a:solidFill>
                  <a:srgbClr val="000000"/>
                </a:solidFill>
              </a:rPr>
              <a:t>Ground Station = All ground equipment at source of operations.</a:t>
            </a:r>
            <a:endParaRPr sz="1500">
              <a:solidFill>
                <a:srgbClr val="000000"/>
              </a:solidFill>
            </a:endParaRPr>
          </a:p>
          <a:p>
            <a:pPr indent="0" lvl="0" marL="0" rtl="0" algn="l">
              <a:lnSpc>
                <a:spcPct val="100000"/>
              </a:lnSpc>
              <a:spcBef>
                <a:spcPts val="360"/>
              </a:spcBef>
              <a:spcAft>
                <a:spcPts val="0"/>
              </a:spcAft>
              <a:buClr>
                <a:schemeClr val="dk1"/>
              </a:buClr>
              <a:buSzPts val="1100"/>
              <a:buFont typeface="Arial"/>
              <a:buNone/>
            </a:pPr>
            <a:r>
              <a:rPr lang="en-US" sz="900">
                <a:solidFill>
                  <a:srgbClr val="000000"/>
                </a:solidFill>
              </a:rPr>
              <a:t>Ground stations typically incorporate all control equipment, computers, antennas, trackers, </a:t>
            </a:r>
            <a:br>
              <a:rPr lang="en-US" sz="900">
                <a:solidFill>
                  <a:srgbClr val="000000"/>
                </a:solidFill>
              </a:rPr>
            </a:br>
            <a:r>
              <a:rPr lang="en-US" sz="900">
                <a:solidFill>
                  <a:srgbClr val="000000"/>
                </a:solidFill>
              </a:rPr>
              <a:t>and communication gear all in one streamlined space. </a:t>
            </a:r>
            <a:endParaRPr sz="900">
              <a:solidFill>
                <a:srgbClr val="000000"/>
              </a:solidFill>
            </a:endParaRPr>
          </a:p>
          <a:p>
            <a:pPr indent="0" lvl="0" marL="0" rtl="0" algn="l">
              <a:lnSpc>
                <a:spcPct val="100000"/>
              </a:lnSpc>
              <a:spcBef>
                <a:spcPts val="360"/>
              </a:spcBef>
              <a:spcAft>
                <a:spcPts val="0"/>
              </a:spcAft>
              <a:buClr>
                <a:schemeClr val="dk1"/>
              </a:buClr>
              <a:buSzPts val="1100"/>
              <a:buFont typeface="Arial"/>
              <a:buNone/>
            </a:pPr>
            <a:r>
              <a:t/>
            </a:r>
            <a:endParaRPr sz="900">
              <a:solidFill>
                <a:srgbClr val="000000"/>
              </a:solidFill>
            </a:endParaRPr>
          </a:p>
          <a:p>
            <a:pPr indent="0" lvl="0" marL="0" rtl="0" algn="l">
              <a:lnSpc>
                <a:spcPct val="100000"/>
              </a:lnSpc>
              <a:spcBef>
                <a:spcPts val="360"/>
              </a:spcBef>
              <a:spcAft>
                <a:spcPts val="0"/>
              </a:spcAft>
              <a:buClr>
                <a:schemeClr val="dk1"/>
              </a:buClr>
              <a:buSzPts val="1100"/>
              <a:buFont typeface="Arial"/>
              <a:buNone/>
            </a:pPr>
            <a:r>
              <a:t/>
            </a:r>
            <a:endParaRPr sz="900">
              <a:solidFill>
                <a:srgbClr val="000000"/>
              </a:solidFill>
            </a:endParaRPr>
          </a:p>
          <a:p>
            <a:pPr indent="0" lvl="0" marL="0" rtl="0" algn="l">
              <a:lnSpc>
                <a:spcPct val="100000"/>
              </a:lnSpc>
              <a:spcBef>
                <a:spcPts val="360"/>
              </a:spcBef>
              <a:spcAft>
                <a:spcPts val="0"/>
              </a:spcAft>
              <a:buSzPts val="1800"/>
              <a:buNone/>
            </a:pPr>
            <a:r>
              <a:t/>
            </a:r>
            <a:endParaRPr sz="900">
              <a:solidFill>
                <a:srgbClr val="000000"/>
              </a:solidFill>
            </a:endParaRPr>
          </a:p>
          <a:p>
            <a:pPr indent="0" lvl="0" marL="0" rtl="0" algn="l">
              <a:lnSpc>
                <a:spcPct val="100000"/>
              </a:lnSpc>
              <a:spcBef>
                <a:spcPts val="360"/>
              </a:spcBef>
              <a:spcAft>
                <a:spcPts val="0"/>
              </a:spcAft>
              <a:buSzPts val="1800"/>
              <a:buNone/>
            </a:pPr>
            <a:r>
              <a:t/>
            </a:r>
            <a:endParaRPr sz="900">
              <a:solidFill>
                <a:srgbClr val="000000"/>
              </a:solidFill>
            </a:endParaRPr>
          </a:p>
          <a:p>
            <a:pPr indent="0" lvl="0" marL="0" rtl="0" algn="l">
              <a:lnSpc>
                <a:spcPct val="100000"/>
              </a:lnSpc>
              <a:spcBef>
                <a:spcPts val="360"/>
              </a:spcBef>
              <a:spcAft>
                <a:spcPts val="0"/>
              </a:spcAft>
              <a:buSzPts val="1800"/>
              <a:buNone/>
            </a:pPr>
            <a:r>
              <a:t/>
            </a:r>
            <a:endParaRPr sz="1500">
              <a:solidFill>
                <a:srgbClr val="000000"/>
              </a:solidFill>
            </a:endParaRPr>
          </a:p>
          <a:p>
            <a:pPr indent="0" lvl="0" marL="0" rtl="0" algn="l">
              <a:lnSpc>
                <a:spcPct val="100000"/>
              </a:lnSpc>
              <a:spcBef>
                <a:spcPts val="360"/>
              </a:spcBef>
              <a:spcAft>
                <a:spcPts val="0"/>
              </a:spcAft>
              <a:buSzPts val="1800"/>
              <a:buNone/>
            </a:pPr>
            <a:r>
              <a:t/>
            </a:r>
            <a:endParaRPr sz="1500">
              <a:solidFill>
                <a:srgbClr val="000000"/>
              </a:solidFill>
            </a:endParaRPr>
          </a:p>
          <a:p>
            <a:pPr indent="0" lvl="0" marL="0" rtl="0" algn="l">
              <a:lnSpc>
                <a:spcPct val="100000"/>
              </a:lnSpc>
              <a:spcBef>
                <a:spcPts val="360"/>
              </a:spcBef>
              <a:spcAft>
                <a:spcPts val="0"/>
              </a:spcAft>
              <a:buSzPts val="1800"/>
              <a:buNone/>
            </a:pPr>
            <a:r>
              <a:t/>
            </a:r>
            <a:endParaRPr sz="1500">
              <a:solidFill>
                <a:srgbClr val="000000"/>
              </a:solidFill>
            </a:endParaRPr>
          </a:p>
          <a:p>
            <a:pPr indent="0" lvl="0" marL="0" rtl="0" algn="l">
              <a:lnSpc>
                <a:spcPct val="100000"/>
              </a:lnSpc>
              <a:spcBef>
                <a:spcPts val="360"/>
              </a:spcBef>
              <a:spcAft>
                <a:spcPts val="0"/>
              </a:spcAft>
              <a:buSzPts val="1800"/>
              <a:buNone/>
            </a:pPr>
            <a:r>
              <a:t/>
            </a:r>
            <a:endParaRPr sz="1500">
              <a:solidFill>
                <a:srgbClr val="000000"/>
              </a:solidFill>
            </a:endParaRPr>
          </a:p>
          <a:p>
            <a:pPr indent="0" lvl="0" marL="0" rtl="0" algn="l">
              <a:lnSpc>
                <a:spcPct val="100000"/>
              </a:lnSpc>
              <a:spcBef>
                <a:spcPts val="360"/>
              </a:spcBef>
              <a:spcAft>
                <a:spcPts val="0"/>
              </a:spcAft>
              <a:buSzPts val="1800"/>
              <a:buNone/>
            </a:pPr>
            <a:r>
              <a:t/>
            </a:r>
            <a:endParaRPr sz="1500">
              <a:solidFill>
                <a:srgbClr val="000000"/>
              </a:solidFill>
            </a:endParaRPr>
          </a:p>
          <a:p>
            <a:pPr indent="0" lvl="0" marL="0" rtl="0" algn="l">
              <a:lnSpc>
                <a:spcPct val="100000"/>
              </a:lnSpc>
              <a:spcBef>
                <a:spcPts val="360"/>
              </a:spcBef>
              <a:spcAft>
                <a:spcPts val="0"/>
              </a:spcAft>
              <a:buSzPts val="1800"/>
              <a:buNone/>
            </a:pPr>
            <a:r>
              <a:t/>
            </a:r>
            <a:endParaRPr sz="1500">
              <a:solidFill>
                <a:srgbClr val="000000"/>
              </a:solidFill>
            </a:endParaRPr>
          </a:p>
        </p:txBody>
      </p:sp>
      <p:sp>
        <p:nvSpPr>
          <p:cNvPr id="291" name="Google Shape;291;p60"/>
          <p:cNvSpPr txBox="1"/>
          <p:nvPr>
            <p:ph idx="12" type="sldNum"/>
          </p:nvPr>
        </p:nvSpPr>
        <p:spPr>
          <a:xfrm>
            <a:off x="7020163" y="4713575"/>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pic>
        <p:nvPicPr>
          <p:cNvPr id="292" name="Google Shape;292;p60"/>
          <p:cNvPicPr preferRelativeResize="0"/>
          <p:nvPr/>
        </p:nvPicPr>
        <p:blipFill rotWithShape="1">
          <a:blip r:embed="rId3">
            <a:alphaModFix/>
          </a:blip>
          <a:srcRect b="0" l="0" r="0" t="0"/>
          <a:stretch/>
        </p:blipFill>
        <p:spPr>
          <a:xfrm>
            <a:off x="7586935" y="185281"/>
            <a:ext cx="927375" cy="931538"/>
          </a:xfrm>
          <a:prstGeom prst="rect">
            <a:avLst/>
          </a:prstGeom>
          <a:noFill/>
          <a:ln>
            <a:noFill/>
          </a:ln>
          <a:effectLst>
            <a:outerShdw blurRad="57150" rotWithShape="0" algn="bl" dir="5400000" dist="19050">
              <a:srgbClr val="000000">
                <a:alpha val="49803"/>
              </a:srgbClr>
            </a:outerShdw>
          </a:effectLst>
        </p:spPr>
      </p:pic>
      <p:pic>
        <p:nvPicPr>
          <p:cNvPr id="293" name="Google Shape;293;p60"/>
          <p:cNvPicPr preferRelativeResize="0"/>
          <p:nvPr/>
        </p:nvPicPr>
        <p:blipFill rotWithShape="1">
          <a:blip r:embed="rId4">
            <a:alphaModFix/>
          </a:blip>
          <a:srcRect b="0" l="0" r="0" t="0"/>
          <a:stretch/>
        </p:blipFill>
        <p:spPr>
          <a:xfrm>
            <a:off x="7418937" y="1182392"/>
            <a:ext cx="931553" cy="931538"/>
          </a:xfrm>
          <a:prstGeom prst="rect">
            <a:avLst/>
          </a:prstGeom>
          <a:noFill/>
          <a:ln>
            <a:noFill/>
          </a:ln>
          <a:effectLst>
            <a:outerShdw blurRad="57150" rotWithShape="0" algn="bl" dir="5400000" dist="19050">
              <a:srgbClr val="000000">
                <a:alpha val="49803"/>
              </a:srgbClr>
            </a:outerShdw>
          </a:effectLst>
        </p:spPr>
      </p:pic>
      <p:pic>
        <p:nvPicPr>
          <p:cNvPr id="294" name="Google Shape;294;p60"/>
          <p:cNvPicPr preferRelativeResize="0"/>
          <p:nvPr/>
        </p:nvPicPr>
        <p:blipFill rotWithShape="1">
          <a:blip r:embed="rId5">
            <a:alphaModFix/>
          </a:blip>
          <a:srcRect b="0" l="0" r="0" t="0"/>
          <a:stretch/>
        </p:blipFill>
        <p:spPr>
          <a:xfrm>
            <a:off x="6170200" y="741675"/>
            <a:ext cx="927375" cy="927375"/>
          </a:xfrm>
          <a:prstGeom prst="rect">
            <a:avLst/>
          </a:prstGeom>
          <a:noFill/>
          <a:ln>
            <a:noFill/>
          </a:ln>
          <a:effectLst>
            <a:outerShdw blurRad="57150" rotWithShape="0" algn="bl" dir="5400000" dist="19050">
              <a:srgbClr val="000000">
                <a:alpha val="49803"/>
              </a:srgbClr>
            </a:outerShdw>
          </a:effectLst>
        </p:spPr>
      </p:pic>
      <p:pic>
        <p:nvPicPr>
          <p:cNvPr id="295" name="Google Shape;295;p60"/>
          <p:cNvPicPr preferRelativeResize="0"/>
          <p:nvPr/>
        </p:nvPicPr>
        <p:blipFill rotWithShape="1">
          <a:blip r:embed="rId6">
            <a:alphaModFix/>
          </a:blip>
          <a:srcRect b="0" l="0" r="0" t="0"/>
          <a:stretch/>
        </p:blipFill>
        <p:spPr>
          <a:xfrm>
            <a:off x="7586925" y="2179490"/>
            <a:ext cx="927375" cy="927395"/>
          </a:xfrm>
          <a:prstGeom prst="rect">
            <a:avLst/>
          </a:prstGeom>
          <a:noFill/>
          <a:ln>
            <a:noFill/>
          </a:ln>
          <a:effectLst>
            <a:outerShdw blurRad="57150" rotWithShape="0" algn="bl" dir="5400000" dist="19050">
              <a:srgbClr val="000000">
                <a:alpha val="49803"/>
              </a:srgbClr>
            </a:outerShdw>
          </a:effectLst>
        </p:spPr>
      </p:pic>
      <p:pic>
        <p:nvPicPr>
          <p:cNvPr id="296" name="Google Shape;296;p60"/>
          <p:cNvPicPr preferRelativeResize="0"/>
          <p:nvPr/>
        </p:nvPicPr>
        <p:blipFill rotWithShape="1">
          <a:blip r:embed="rId7">
            <a:alphaModFix/>
          </a:blip>
          <a:srcRect b="0" l="0" r="0" t="0"/>
          <a:stretch/>
        </p:blipFill>
        <p:spPr>
          <a:xfrm>
            <a:off x="7097563" y="3172462"/>
            <a:ext cx="1750217" cy="1475547"/>
          </a:xfrm>
          <a:prstGeom prst="rect">
            <a:avLst/>
          </a:prstGeom>
          <a:noFill/>
          <a:ln>
            <a:noFill/>
          </a:ln>
          <a:effectLst>
            <a:outerShdw blurRad="57150" rotWithShape="0" algn="bl" dir="5400000" dist="19050">
              <a:srgbClr val="000000">
                <a:alpha val="49803"/>
              </a:srgbClr>
            </a:outerShdw>
          </a:effectLst>
        </p:spPr>
      </p:pic>
      <p:pic>
        <p:nvPicPr>
          <p:cNvPr id="297" name="Google Shape;297;p60"/>
          <p:cNvPicPr preferRelativeResize="0"/>
          <p:nvPr/>
        </p:nvPicPr>
        <p:blipFill rotWithShape="1">
          <a:blip r:embed="rId8">
            <a:alphaModFix/>
          </a:blip>
          <a:srcRect b="0" l="0" r="0" t="0"/>
          <a:stretch/>
        </p:blipFill>
        <p:spPr>
          <a:xfrm>
            <a:off x="5050300" y="3005565"/>
            <a:ext cx="1401336" cy="830289"/>
          </a:xfrm>
          <a:prstGeom prst="rect">
            <a:avLst/>
          </a:prstGeom>
          <a:noFill/>
          <a:ln>
            <a:noFill/>
          </a:ln>
          <a:effectLst>
            <a:outerShdw blurRad="57150" rotWithShape="0" algn="bl" dir="5400000" dist="19050">
              <a:srgbClr val="000000">
                <a:alpha val="49803"/>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87"/>
          <p:cNvSpPr txBox="1"/>
          <p:nvPr>
            <p:ph type="title"/>
          </p:nvPr>
        </p:nvSpPr>
        <p:spPr>
          <a:xfrm>
            <a:off x="311700" y="18957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t>Concept of Operations: Ship Based/ Land Based</a:t>
            </a:r>
            <a:endParaRPr/>
          </a:p>
        </p:txBody>
      </p:sp>
      <p:sp>
        <p:nvSpPr>
          <p:cNvPr id="526" name="Google Shape;526;p87"/>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
        <p:nvSpPr>
          <p:cNvPr id="527" name="Google Shape;527;p87"/>
          <p:cNvSpPr txBox="1"/>
          <p:nvPr/>
        </p:nvSpPr>
        <p:spPr>
          <a:xfrm>
            <a:off x="186600" y="794550"/>
            <a:ext cx="8471100" cy="40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solidFill>
                  <a:schemeClr val="dk1"/>
                </a:solidFill>
              </a:rPr>
              <a:t>For 2019-2020, all operations are within visual line of sight (VLOS)</a:t>
            </a:r>
            <a:endParaRPr sz="2200">
              <a:solidFill>
                <a:schemeClr val="dk1"/>
              </a:solidFill>
            </a:endParaRPr>
          </a:p>
          <a:p>
            <a:pPr indent="0" lvl="0" marL="0" rtl="0" algn="l">
              <a:spcBef>
                <a:spcPts val="0"/>
              </a:spcBef>
              <a:spcAft>
                <a:spcPts val="0"/>
              </a:spcAft>
              <a:buClr>
                <a:schemeClr val="dk1"/>
              </a:buClr>
              <a:buSzPts val="2800"/>
              <a:buFont typeface="Arial"/>
              <a:buNone/>
            </a:pPr>
            <a:r>
              <a:rPr lang="en-US" sz="1000">
                <a:solidFill>
                  <a:schemeClr val="dk1"/>
                </a:solidFill>
              </a:rPr>
              <a:t> </a:t>
            </a:r>
            <a:endParaRPr sz="1000">
              <a:solidFill>
                <a:schemeClr val="dk1"/>
              </a:solidFill>
            </a:endParaRPr>
          </a:p>
          <a:p>
            <a:pPr indent="-317500" lvl="0" marL="457200" rtl="0" algn="l">
              <a:spcBef>
                <a:spcPts val="0"/>
              </a:spcBef>
              <a:spcAft>
                <a:spcPts val="0"/>
              </a:spcAft>
              <a:buClr>
                <a:schemeClr val="dk1"/>
              </a:buClr>
              <a:buSzPts val="1400"/>
              <a:buChar char="●"/>
            </a:pPr>
            <a:r>
              <a:rPr lang="en-US" sz="2400">
                <a:solidFill>
                  <a:schemeClr val="dk1"/>
                </a:solidFill>
              </a:rPr>
              <a:t>Planning</a:t>
            </a:r>
            <a:endParaRPr sz="2400">
              <a:solidFill>
                <a:schemeClr val="dk1"/>
              </a:solidFill>
            </a:endParaRPr>
          </a:p>
          <a:p>
            <a:pPr indent="-317500" lvl="1" marL="914400" rtl="0" algn="l">
              <a:spcBef>
                <a:spcPts val="0"/>
              </a:spcBef>
              <a:spcAft>
                <a:spcPts val="0"/>
              </a:spcAft>
              <a:buClr>
                <a:schemeClr val="dk1"/>
              </a:buClr>
              <a:buSzPts val="1400"/>
              <a:buChar char="○"/>
            </a:pPr>
            <a:r>
              <a:rPr lang="en-US" sz="2000">
                <a:solidFill>
                  <a:schemeClr val="dk1"/>
                </a:solidFill>
              </a:rPr>
              <a:t>Near-shore targets, no chase boat</a:t>
            </a:r>
            <a:endParaRPr sz="2000">
              <a:solidFill>
                <a:schemeClr val="dk1"/>
              </a:solidFill>
            </a:endParaRPr>
          </a:p>
          <a:p>
            <a:pPr indent="-317500" lvl="1" marL="914400" rtl="0" algn="l">
              <a:spcBef>
                <a:spcPts val="0"/>
              </a:spcBef>
              <a:spcAft>
                <a:spcPts val="0"/>
              </a:spcAft>
              <a:buClr>
                <a:schemeClr val="dk1"/>
              </a:buClr>
              <a:buSzPts val="1400"/>
              <a:buChar char="○"/>
            </a:pPr>
            <a:r>
              <a:rPr lang="en-US" sz="2000">
                <a:solidFill>
                  <a:schemeClr val="dk1"/>
                </a:solidFill>
              </a:rPr>
              <a:t>Offshore targets, chase boat required</a:t>
            </a:r>
            <a:endParaRPr sz="2400">
              <a:solidFill>
                <a:schemeClr val="dk1"/>
              </a:solidFill>
            </a:endParaRPr>
          </a:p>
          <a:p>
            <a:pPr indent="-317500" lvl="0" marL="457200" rtl="0" algn="l">
              <a:spcBef>
                <a:spcPts val="0"/>
              </a:spcBef>
              <a:spcAft>
                <a:spcPts val="0"/>
              </a:spcAft>
              <a:buClr>
                <a:schemeClr val="dk1"/>
              </a:buClr>
              <a:buSzPts val="1400"/>
              <a:buChar char="●"/>
            </a:pPr>
            <a:r>
              <a:rPr lang="en-US" sz="2400">
                <a:solidFill>
                  <a:schemeClr val="dk1"/>
                </a:solidFill>
              </a:rPr>
              <a:t>Launch</a:t>
            </a:r>
            <a:endParaRPr sz="2400">
              <a:solidFill>
                <a:schemeClr val="dk1"/>
              </a:solidFill>
            </a:endParaRPr>
          </a:p>
          <a:p>
            <a:pPr indent="-317500" lvl="0" marL="457200" rtl="0" algn="l">
              <a:spcBef>
                <a:spcPts val="0"/>
              </a:spcBef>
              <a:spcAft>
                <a:spcPts val="0"/>
              </a:spcAft>
              <a:buClr>
                <a:schemeClr val="dk1"/>
              </a:buClr>
              <a:buSzPts val="1400"/>
              <a:buChar char="●"/>
            </a:pPr>
            <a:r>
              <a:rPr lang="en-US" sz="2400">
                <a:solidFill>
                  <a:schemeClr val="dk1"/>
                </a:solidFill>
              </a:rPr>
              <a:t>Flight </a:t>
            </a:r>
            <a:endParaRPr sz="2400">
              <a:solidFill>
                <a:schemeClr val="dk1"/>
              </a:solidFill>
            </a:endParaRPr>
          </a:p>
          <a:p>
            <a:pPr indent="-317500" lvl="0" marL="457200" rtl="0" algn="l">
              <a:spcBef>
                <a:spcPts val="0"/>
              </a:spcBef>
              <a:spcAft>
                <a:spcPts val="0"/>
              </a:spcAft>
              <a:buClr>
                <a:schemeClr val="dk1"/>
              </a:buClr>
              <a:buSzPts val="1400"/>
              <a:buChar char="●"/>
            </a:pPr>
            <a:r>
              <a:rPr lang="en-US" sz="2400">
                <a:solidFill>
                  <a:schemeClr val="dk1"/>
                </a:solidFill>
              </a:rPr>
              <a:t>Landing</a:t>
            </a:r>
            <a:endParaRPr sz="24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Water</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Parachute</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Net</a:t>
            </a:r>
            <a:endParaRPr sz="2000">
              <a:solidFill>
                <a:schemeClr val="dk1"/>
              </a:solidFill>
            </a:endParaRPr>
          </a:p>
          <a:p>
            <a:pPr indent="-317500" lvl="0" marL="457200" rtl="0" algn="l">
              <a:spcBef>
                <a:spcPts val="0"/>
              </a:spcBef>
              <a:spcAft>
                <a:spcPts val="0"/>
              </a:spcAft>
              <a:buClr>
                <a:schemeClr val="dk1"/>
              </a:buClr>
              <a:buSzPts val="1400"/>
              <a:buChar char="●"/>
            </a:pPr>
            <a:r>
              <a:rPr lang="en-US" sz="2400">
                <a:solidFill>
                  <a:schemeClr val="dk1"/>
                </a:solidFill>
              </a:rPr>
              <a:t>Data processing</a:t>
            </a:r>
            <a:br>
              <a:rPr lang="en-US" sz="2800">
                <a:solidFill>
                  <a:schemeClr val="dk1"/>
                </a:solidFill>
              </a:rPr>
            </a:br>
            <a:endParaRPr sz="28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1" name="Shape 531"/>
        <p:cNvGrpSpPr/>
        <p:nvPr/>
      </p:nvGrpSpPr>
      <p:grpSpPr>
        <a:xfrm>
          <a:off x="0" y="0"/>
          <a:ext cx="0" cy="0"/>
          <a:chOff x="0" y="0"/>
          <a:chExt cx="0" cy="0"/>
        </a:xfrm>
      </p:grpSpPr>
      <p:pic>
        <p:nvPicPr>
          <p:cNvPr descr="Beleiver Launch" id="532" name="Google Shape;532;p88" title="IMG 6117">
            <a:hlinkClick r:id="rId3"/>
          </p:cNvPr>
          <p:cNvPicPr preferRelativeResize="0"/>
          <p:nvPr/>
        </p:nvPicPr>
        <p:blipFill rotWithShape="1">
          <a:blip r:embed="rId4">
            <a:alphaModFix/>
          </a:blip>
          <a:srcRect b="0" l="0" r="0" t="0"/>
          <a:stretch/>
        </p:blipFill>
        <p:spPr>
          <a:xfrm>
            <a:off x="167600" y="94300"/>
            <a:ext cx="8877000" cy="4954900"/>
          </a:xfrm>
          <a:prstGeom prst="rect">
            <a:avLst/>
          </a:prstGeom>
          <a:noFill/>
          <a:ln>
            <a:noFill/>
          </a:ln>
        </p:spPr>
      </p:pic>
      <p:sp>
        <p:nvSpPr>
          <p:cNvPr id="533" name="Google Shape;533;p88"/>
          <p:cNvSpPr txBox="1"/>
          <p:nvPr>
            <p:ph type="title"/>
          </p:nvPr>
        </p:nvSpPr>
        <p:spPr>
          <a:xfrm>
            <a:off x="457200" y="-9"/>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FFFFFF"/>
                </a:solidFill>
              </a:rPr>
              <a:t>Believer Launch</a:t>
            </a:r>
            <a:endParaRPr>
              <a:solidFill>
                <a:srgbClr val="FFFFFF"/>
              </a:solidFill>
            </a:endParaRPr>
          </a:p>
        </p:txBody>
      </p:sp>
      <p:sp>
        <p:nvSpPr>
          <p:cNvPr id="534" name="Google Shape;534;p88"/>
          <p:cNvSpPr txBox="1"/>
          <p:nvPr/>
        </p:nvSpPr>
        <p:spPr>
          <a:xfrm>
            <a:off x="1453300" y="4750369"/>
            <a:ext cx="6069600" cy="393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Hand Launch</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9" name="Shape 539"/>
        <p:cNvGrpSpPr/>
        <p:nvPr/>
      </p:nvGrpSpPr>
      <p:grpSpPr>
        <a:xfrm>
          <a:off x="0" y="0"/>
          <a:ext cx="0" cy="0"/>
          <a:chOff x="0" y="0"/>
          <a:chExt cx="0" cy="0"/>
        </a:xfrm>
      </p:grpSpPr>
      <p:sp>
        <p:nvSpPr>
          <p:cNvPr id="540" name="Google Shape;540;p89"/>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descr="FPV flight footage of MBARI Believer UAV - 10-01-2019" id="541" name="Google Shape;541;p89" title="BelieverFPV">
            <a:hlinkClick r:id="rId3"/>
          </p:cNvPr>
          <p:cNvPicPr preferRelativeResize="0"/>
          <p:nvPr/>
        </p:nvPicPr>
        <p:blipFill rotWithShape="1">
          <a:blip r:embed="rId4">
            <a:alphaModFix/>
          </a:blip>
          <a:srcRect b="0" l="0" r="0" t="0"/>
          <a:stretch/>
        </p:blipFill>
        <p:spPr>
          <a:xfrm>
            <a:off x="-769450" y="-760637"/>
            <a:ext cx="10682900" cy="6465975"/>
          </a:xfrm>
          <a:prstGeom prst="rect">
            <a:avLst/>
          </a:prstGeom>
          <a:noFill/>
          <a:ln>
            <a:noFill/>
          </a:ln>
        </p:spPr>
      </p:pic>
      <p:sp>
        <p:nvSpPr>
          <p:cNvPr id="542" name="Google Shape;542;p8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a:solidFill>
                  <a:srgbClr val="FFFFFF"/>
                </a:solidFill>
              </a:rPr>
              <a:t>First person view (FPV) of launch</a:t>
            </a:r>
            <a:endParaRPr>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90"/>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Launch options</a:t>
            </a:r>
            <a:endParaRPr>
              <a:solidFill>
                <a:srgbClr val="000000"/>
              </a:solidFill>
            </a:endParaRPr>
          </a:p>
        </p:txBody>
      </p:sp>
      <p:sp>
        <p:nvSpPr>
          <p:cNvPr id="548" name="Google Shape;548;p90"/>
          <p:cNvSpPr txBox="1"/>
          <p:nvPr>
            <p:ph idx="1" type="body"/>
          </p:nvPr>
        </p:nvSpPr>
        <p:spPr>
          <a:xfrm>
            <a:off x="677875" y="903674"/>
            <a:ext cx="7772400" cy="3908400"/>
          </a:xfrm>
          <a:prstGeom prst="rect">
            <a:avLst/>
          </a:prstGeom>
          <a:noFill/>
          <a:ln>
            <a:noFill/>
          </a:ln>
        </p:spPr>
        <p:txBody>
          <a:bodyPr anchorCtr="0" anchor="t" bIns="45700" lIns="91425" spcFirstLastPara="1" rIns="91425" wrap="square" tIns="45700">
            <a:noAutofit/>
          </a:bodyPr>
          <a:lstStyle/>
          <a:p>
            <a:pPr indent="-368300" lvl="0" marL="457200" rtl="0" algn="l">
              <a:lnSpc>
                <a:spcPct val="115000"/>
              </a:lnSpc>
              <a:spcBef>
                <a:spcPts val="360"/>
              </a:spcBef>
              <a:spcAft>
                <a:spcPts val="0"/>
              </a:spcAft>
              <a:buClr>
                <a:schemeClr val="dk1"/>
              </a:buClr>
              <a:buSzPts val="2200"/>
              <a:buChar char="●"/>
            </a:pPr>
            <a:r>
              <a:rPr lang="en-US" sz="2400"/>
              <a:t>Launch from Ship/Paragon</a:t>
            </a:r>
            <a:endParaRPr sz="2400"/>
          </a:p>
          <a:p>
            <a:pPr indent="-355600" lvl="1" marL="914400" rtl="0" algn="l">
              <a:lnSpc>
                <a:spcPct val="115000"/>
              </a:lnSpc>
              <a:spcBef>
                <a:spcPts val="360"/>
              </a:spcBef>
              <a:spcAft>
                <a:spcPts val="0"/>
              </a:spcAft>
              <a:buClr>
                <a:schemeClr val="dk1"/>
              </a:buClr>
              <a:buSzPts val="2000"/>
              <a:buChar char="○"/>
            </a:pPr>
            <a:r>
              <a:rPr lang="en-US" sz="2000"/>
              <a:t>If objective is offshore.</a:t>
            </a:r>
            <a:endParaRPr sz="2000"/>
          </a:p>
          <a:p>
            <a:pPr indent="-368300" lvl="0" marL="457200" rtl="0" algn="l">
              <a:lnSpc>
                <a:spcPct val="115000"/>
              </a:lnSpc>
              <a:spcBef>
                <a:spcPts val="360"/>
              </a:spcBef>
              <a:spcAft>
                <a:spcPts val="0"/>
              </a:spcAft>
              <a:buClr>
                <a:schemeClr val="dk1"/>
              </a:buClr>
              <a:buSzPts val="2200"/>
              <a:buChar char="●"/>
            </a:pPr>
            <a:r>
              <a:rPr lang="en-US" sz="2400"/>
              <a:t>Launch from beach</a:t>
            </a:r>
            <a:endParaRPr sz="2400"/>
          </a:p>
          <a:p>
            <a:pPr indent="-355600" lvl="1" marL="914400" rtl="0" algn="l">
              <a:lnSpc>
                <a:spcPct val="115000"/>
              </a:lnSpc>
              <a:spcBef>
                <a:spcPts val="360"/>
              </a:spcBef>
              <a:spcAft>
                <a:spcPts val="0"/>
              </a:spcAft>
              <a:buSzPts val="2000"/>
              <a:buChar char="○"/>
            </a:pPr>
            <a:r>
              <a:rPr lang="en-US" sz="2000"/>
              <a:t>If objective is within VLOS of shore.</a:t>
            </a:r>
            <a:endParaRPr sz="2000"/>
          </a:p>
          <a:p>
            <a:pPr indent="-368300" lvl="0" marL="457200" rtl="0" algn="l">
              <a:lnSpc>
                <a:spcPct val="115000"/>
              </a:lnSpc>
              <a:spcBef>
                <a:spcPts val="360"/>
              </a:spcBef>
              <a:spcAft>
                <a:spcPts val="0"/>
              </a:spcAft>
              <a:buSzPts val="2200"/>
              <a:buChar char="●"/>
            </a:pPr>
            <a:r>
              <a:rPr lang="en-US" sz="2400"/>
              <a:t>Currently manually flown at launch in stabilize mode.</a:t>
            </a:r>
            <a:r>
              <a:rPr lang="en-US" sz="2000"/>
              <a:t> </a:t>
            </a:r>
            <a:endParaRPr sz="2000"/>
          </a:p>
          <a:p>
            <a:pPr indent="-355600" lvl="1" marL="914400" rtl="0" algn="l">
              <a:lnSpc>
                <a:spcPct val="115000"/>
              </a:lnSpc>
              <a:spcBef>
                <a:spcPts val="360"/>
              </a:spcBef>
              <a:spcAft>
                <a:spcPts val="0"/>
              </a:spcAft>
              <a:buSzPts val="2000"/>
              <a:buChar char="○"/>
            </a:pPr>
            <a:r>
              <a:rPr lang="en-US" sz="2000"/>
              <a:t>Configure for auto-launch and transition to mission mode without pilot intervention is possible.</a:t>
            </a:r>
            <a:endParaRPr sz="2000"/>
          </a:p>
          <a:p>
            <a:pPr indent="-228600" lvl="1" marL="914400" rtl="0" algn="l">
              <a:lnSpc>
                <a:spcPct val="115000"/>
              </a:lnSpc>
              <a:spcBef>
                <a:spcPts val="360"/>
              </a:spcBef>
              <a:spcAft>
                <a:spcPts val="0"/>
              </a:spcAft>
              <a:buSzPts val="1800"/>
              <a:buNone/>
            </a:pPr>
            <a:r>
              <a:t/>
            </a:r>
            <a:endParaRPr sz="2000"/>
          </a:p>
          <a:p>
            <a:pPr indent="-228600" lvl="0" marL="457200" rtl="0" algn="l">
              <a:lnSpc>
                <a:spcPct val="115000"/>
              </a:lnSpc>
              <a:spcBef>
                <a:spcPts val="360"/>
              </a:spcBef>
              <a:spcAft>
                <a:spcPts val="0"/>
              </a:spcAft>
              <a:buClr>
                <a:schemeClr val="dk1"/>
              </a:buClr>
              <a:buSzPts val="1800"/>
              <a:buNone/>
            </a:pPr>
            <a:r>
              <a:t/>
            </a:r>
            <a:endParaRPr/>
          </a:p>
        </p:txBody>
      </p:sp>
      <p:sp>
        <p:nvSpPr>
          <p:cNvPr id="549" name="Google Shape;549;p90"/>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900"/>
              <a:t>‹#›</a:t>
            </a:fld>
            <a:endParaRPr sz="900"/>
          </a:p>
        </p:txBody>
      </p:sp>
      <p:pic>
        <p:nvPicPr>
          <p:cNvPr id="550" name="Google Shape;550;p90"/>
          <p:cNvPicPr preferRelativeResize="0"/>
          <p:nvPr/>
        </p:nvPicPr>
        <p:blipFill rotWithShape="1">
          <a:blip r:embed="rId3">
            <a:alphaModFix/>
          </a:blip>
          <a:srcRect b="0" l="0" r="0" t="0"/>
          <a:stretch/>
        </p:blipFill>
        <p:spPr>
          <a:xfrm>
            <a:off x="7529550" y="516219"/>
            <a:ext cx="1392973" cy="1941625"/>
          </a:xfrm>
          <a:prstGeom prst="rect">
            <a:avLst/>
          </a:prstGeom>
          <a:noFill/>
          <a:ln>
            <a:noFill/>
          </a:ln>
          <a:effectLst>
            <a:outerShdw blurRad="57150" rotWithShape="0" algn="bl" dir="5400000" dist="114300">
              <a:srgbClr val="000000">
                <a:alpha val="498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4" name="Shape 554"/>
        <p:cNvGrpSpPr/>
        <p:nvPr/>
      </p:nvGrpSpPr>
      <p:grpSpPr>
        <a:xfrm>
          <a:off x="0" y="0"/>
          <a:ext cx="0" cy="0"/>
          <a:chOff x="0" y="0"/>
          <a:chExt cx="0" cy="0"/>
        </a:xfrm>
      </p:grpSpPr>
      <p:sp>
        <p:nvSpPr>
          <p:cNvPr id="555" name="Google Shape;555;p91"/>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L</a:t>
            </a:r>
            <a:r>
              <a:rPr lang="en-US">
                <a:solidFill>
                  <a:srgbClr val="000000"/>
                </a:solidFill>
              </a:rPr>
              <a:t>aunch options</a:t>
            </a:r>
            <a:endParaRPr>
              <a:solidFill>
                <a:srgbClr val="000000"/>
              </a:solidFill>
            </a:endParaRPr>
          </a:p>
        </p:txBody>
      </p:sp>
      <p:pic>
        <p:nvPicPr>
          <p:cNvPr id="556" name="Google Shape;556;p91"/>
          <p:cNvPicPr preferRelativeResize="0"/>
          <p:nvPr/>
        </p:nvPicPr>
        <p:blipFill rotWithShape="1">
          <a:blip r:embed="rId3">
            <a:alphaModFix/>
          </a:blip>
          <a:srcRect b="0" l="0" r="0" t="0"/>
          <a:stretch/>
        </p:blipFill>
        <p:spPr>
          <a:xfrm>
            <a:off x="418400" y="797250"/>
            <a:ext cx="2708561" cy="3775388"/>
          </a:xfrm>
          <a:prstGeom prst="rect">
            <a:avLst/>
          </a:prstGeom>
          <a:noFill/>
          <a:ln>
            <a:noFill/>
          </a:ln>
          <a:effectLst>
            <a:outerShdw blurRad="57150" rotWithShape="0" algn="bl" dir="5400000" dist="114300">
              <a:srgbClr val="000000">
                <a:alpha val="49803"/>
              </a:srgbClr>
            </a:outerShdw>
          </a:effectLst>
        </p:spPr>
      </p:pic>
      <p:pic>
        <p:nvPicPr>
          <p:cNvPr id="557" name="Google Shape;557;p91"/>
          <p:cNvPicPr preferRelativeResize="0"/>
          <p:nvPr/>
        </p:nvPicPr>
        <p:blipFill rotWithShape="1">
          <a:blip r:embed="rId4">
            <a:alphaModFix/>
          </a:blip>
          <a:srcRect b="0" l="0" r="0" t="0"/>
          <a:stretch/>
        </p:blipFill>
        <p:spPr>
          <a:xfrm>
            <a:off x="3217723" y="797240"/>
            <a:ext cx="2708561" cy="3775388"/>
          </a:xfrm>
          <a:prstGeom prst="rect">
            <a:avLst/>
          </a:prstGeom>
          <a:noFill/>
          <a:ln>
            <a:noFill/>
          </a:ln>
          <a:effectLst>
            <a:outerShdw blurRad="57150" rotWithShape="0" algn="bl" dir="5400000" dist="114300">
              <a:srgbClr val="000000">
                <a:alpha val="49803"/>
              </a:srgbClr>
            </a:outerShdw>
          </a:effectLst>
        </p:spPr>
      </p:pic>
      <p:pic>
        <p:nvPicPr>
          <p:cNvPr id="558" name="Google Shape;558;p91"/>
          <p:cNvPicPr preferRelativeResize="0"/>
          <p:nvPr/>
        </p:nvPicPr>
        <p:blipFill rotWithShape="1">
          <a:blip r:embed="rId5">
            <a:alphaModFix/>
          </a:blip>
          <a:srcRect b="0" l="0" r="0" t="0"/>
          <a:stretch/>
        </p:blipFill>
        <p:spPr>
          <a:xfrm>
            <a:off x="6017050" y="795563"/>
            <a:ext cx="2706627" cy="3778756"/>
          </a:xfrm>
          <a:prstGeom prst="rect">
            <a:avLst/>
          </a:prstGeom>
          <a:noFill/>
          <a:ln>
            <a:noFill/>
          </a:ln>
          <a:effectLst>
            <a:outerShdw blurRad="57150" rotWithShape="0" algn="bl" dir="5400000" dist="114300">
              <a:srgbClr val="000000">
                <a:alpha val="49803"/>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2" name="Shape 562"/>
        <p:cNvGrpSpPr/>
        <p:nvPr/>
      </p:nvGrpSpPr>
      <p:grpSpPr>
        <a:xfrm>
          <a:off x="0" y="0"/>
          <a:ext cx="0" cy="0"/>
          <a:chOff x="0" y="0"/>
          <a:chExt cx="0" cy="0"/>
        </a:xfrm>
      </p:grpSpPr>
      <p:sp>
        <p:nvSpPr>
          <p:cNvPr id="563" name="Google Shape;563;p92"/>
          <p:cNvSpPr txBox="1"/>
          <p:nvPr>
            <p:ph type="title"/>
          </p:nvPr>
        </p:nvSpPr>
        <p:spPr>
          <a:xfrm>
            <a:off x="689700" y="332176"/>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u="sng">
                <a:solidFill>
                  <a:srgbClr val="000000"/>
                </a:solidFill>
              </a:rPr>
              <a:t>VLOS Operation: Ship/Paragon Launch</a:t>
            </a:r>
            <a:endParaRPr u="sng">
              <a:solidFill>
                <a:srgbClr val="000000"/>
              </a:solidFill>
            </a:endParaRPr>
          </a:p>
        </p:txBody>
      </p:sp>
      <p:sp>
        <p:nvSpPr>
          <p:cNvPr id="564" name="Google Shape;564;p92"/>
          <p:cNvSpPr txBox="1"/>
          <p:nvPr>
            <p:ph idx="1" type="body"/>
          </p:nvPr>
        </p:nvSpPr>
        <p:spPr>
          <a:xfrm>
            <a:off x="685788" y="1005987"/>
            <a:ext cx="7772400" cy="3680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0000"/>
              </a:buClr>
              <a:buSzPts val="2400"/>
              <a:buFont typeface="Times New Roman"/>
              <a:buChar char="●"/>
            </a:pPr>
            <a:r>
              <a:rPr lang="en-US" sz="2400">
                <a:solidFill>
                  <a:srgbClr val="000000"/>
                </a:solidFill>
              </a:rPr>
              <a:t>Launched by hand.</a:t>
            </a:r>
            <a:endParaRPr sz="2400">
              <a:solidFill>
                <a:srgbClr val="000000"/>
              </a:solidFill>
            </a:endParaRPr>
          </a:p>
          <a:p>
            <a:pPr indent="-355600" lvl="1" marL="685800" rtl="0" algn="l">
              <a:lnSpc>
                <a:spcPct val="100000"/>
              </a:lnSpc>
              <a:spcBef>
                <a:spcPts val="400"/>
              </a:spcBef>
              <a:spcAft>
                <a:spcPts val="0"/>
              </a:spcAft>
              <a:buClr>
                <a:srgbClr val="000000"/>
              </a:buClr>
              <a:buSzPts val="2000"/>
              <a:buFont typeface="Times New Roman"/>
              <a:buChar char="○"/>
            </a:pPr>
            <a:r>
              <a:rPr lang="en-US" sz="2000">
                <a:solidFill>
                  <a:srgbClr val="000000"/>
                </a:solidFill>
              </a:rPr>
              <a:t>Room required for a strong throw or height above water.</a:t>
            </a:r>
            <a:endParaRPr sz="2000">
              <a:solidFill>
                <a:srgbClr val="000000"/>
              </a:solidFill>
            </a:endParaRPr>
          </a:p>
          <a:p>
            <a:pPr indent="-355600" lvl="1" marL="685800" rtl="0" algn="l">
              <a:lnSpc>
                <a:spcPct val="100000"/>
              </a:lnSpc>
              <a:spcBef>
                <a:spcPts val="400"/>
              </a:spcBef>
              <a:spcAft>
                <a:spcPts val="0"/>
              </a:spcAft>
              <a:buClr>
                <a:srgbClr val="000000"/>
              </a:buClr>
              <a:buSzPts val="2000"/>
              <a:buChar char="○"/>
            </a:pPr>
            <a:r>
              <a:rPr lang="en-US" sz="2000">
                <a:solidFill>
                  <a:srgbClr val="000000"/>
                </a:solidFill>
              </a:rPr>
              <a:t>Possible hand launch from bridge of Paragon while motoring ahead. </a:t>
            </a:r>
            <a:endParaRPr sz="2000">
              <a:solidFill>
                <a:srgbClr val="000000"/>
              </a:solidFill>
            </a:endParaRPr>
          </a:p>
          <a:p>
            <a:pPr indent="-355600" lvl="1" marL="685800" rtl="0" algn="l">
              <a:lnSpc>
                <a:spcPct val="100000"/>
              </a:lnSpc>
              <a:spcBef>
                <a:spcPts val="400"/>
              </a:spcBef>
              <a:spcAft>
                <a:spcPts val="0"/>
              </a:spcAft>
              <a:buClr>
                <a:srgbClr val="000000"/>
              </a:buClr>
              <a:buSzPts val="2000"/>
              <a:buFont typeface="Times New Roman"/>
              <a:buChar char="○"/>
            </a:pPr>
            <a:r>
              <a:rPr lang="en-US" sz="2000">
                <a:solidFill>
                  <a:srgbClr val="000000"/>
                </a:solidFill>
              </a:rPr>
              <a:t>Wind, Sea, and Sun direction will determine ship heading.</a:t>
            </a:r>
            <a:endParaRPr sz="2000">
              <a:solidFill>
                <a:srgbClr val="000000"/>
              </a:solidFill>
            </a:endParaRPr>
          </a:p>
          <a:p>
            <a:pPr indent="-355600" lvl="1" marL="685800" rtl="0" algn="l">
              <a:lnSpc>
                <a:spcPct val="100000"/>
              </a:lnSpc>
              <a:spcBef>
                <a:spcPts val="400"/>
              </a:spcBef>
              <a:spcAft>
                <a:spcPts val="0"/>
              </a:spcAft>
              <a:buClr>
                <a:srgbClr val="000000"/>
              </a:buClr>
              <a:buSzPts val="2000"/>
              <a:buFont typeface="Times New Roman"/>
              <a:buChar char="○"/>
            </a:pPr>
            <a:r>
              <a:rPr lang="en-US" sz="2000">
                <a:solidFill>
                  <a:srgbClr val="000000"/>
                </a:solidFill>
              </a:rPr>
              <a:t>Pilot Control from back deck, bridge, or open area.</a:t>
            </a:r>
            <a:endParaRPr sz="1900">
              <a:solidFill>
                <a:srgbClr val="000000"/>
              </a:solidFill>
            </a:endParaRPr>
          </a:p>
          <a:p>
            <a:pPr indent="-342900" lvl="0" marL="342900" rtl="0" algn="l">
              <a:lnSpc>
                <a:spcPct val="100000"/>
              </a:lnSpc>
              <a:spcBef>
                <a:spcPts val="480"/>
              </a:spcBef>
              <a:spcAft>
                <a:spcPts val="0"/>
              </a:spcAft>
              <a:buClr>
                <a:srgbClr val="000000"/>
              </a:buClr>
              <a:buSzPts val="2400"/>
              <a:buFont typeface="Times New Roman"/>
              <a:buChar char="●"/>
            </a:pPr>
            <a:r>
              <a:rPr lang="en-US" sz="2400">
                <a:solidFill>
                  <a:srgbClr val="000000"/>
                </a:solidFill>
              </a:rPr>
              <a:t>We will be performing further tests to determine launch characteristics versus payload weight.</a:t>
            </a:r>
            <a:endParaRPr sz="2400">
              <a:solidFill>
                <a:srgbClr val="000000"/>
              </a:solidFill>
            </a:endParaRPr>
          </a:p>
          <a:p>
            <a:pPr indent="-190500" lvl="0" marL="342900" rtl="0" algn="l">
              <a:lnSpc>
                <a:spcPct val="100000"/>
              </a:lnSpc>
              <a:spcBef>
                <a:spcPts val="480"/>
              </a:spcBef>
              <a:spcAft>
                <a:spcPts val="0"/>
              </a:spcAft>
              <a:buClr>
                <a:schemeClr val="dk1"/>
              </a:buClr>
              <a:buSzPts val="2400"/>
              <a:buFont typeface="Times New Roman"/>
              <a:buNone/>
            </a:pPr>
            <a:r>
              <a:t/>
            </a:r>
            <a:endParaRPr sz="2300">
              <a:solidFill>
                <a:srgbClr val="000000"/>
              </a:solidFill>
            </a:endParaRPr>
          </a:p>
        </p:txBody>
      </p:sp>
      <p:sp>
        <p:nvSpPr>
          <p:cNvPr id="565" name="Google Shape;565;p92"/>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sz="900"/>
              <a:t>‹#›</a:t>
            </a:fld>
            <a:endParaRPr sz="9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9" name="Shape 569"/>
        <p:cNvGrpSpPr/>
        <p:nvPr/>
      </p:nvGrpSpPr>
      <p:grpSpPr>
        <a:xfrm>
          <a:off x="0" y="0"/>
          <a:ext cx="0" cy="0"/>
          <a:chOff x="0" y="0"/>
          <a:chExt cx="0" cy="0"/>
        </a:xfrm>
      </p:grpSpPr>
      <p:sp>
        <p:nvSpPr>
          <p:cNvPr id="570" name="Google Shape;570;p93"/>
          <p:cNvSpPr txBox="1"/>
          <p:nvPr>
            <p:ph type="title"/>
          </p:nvPr>
        </p:nvSpPr>
        <p:spPr>
          <a:xfrm>
            <a:off x="689700" y="332176"/>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u="sng">
                <a:solidFill>
                  <a:srgbClr val="000000"/>
                </a:solidFill>
              </a:rPr>
              <a:t>VLOS Operation: Beach/Shore Launch</a:t>
            </a:r>
            <a:endParaRPr u="sng">
              <a:solidFill>
                <a:srgbClr val="000000"/>
              </a:solidFill>
            </a:endParaRPr>
          </a:p>
        </p:txBody>
      </p:sp>
      <p:sp>
        <p:nvSpPr>
          <p:cNvPr id="571" name="Google Shape;571;p93"/>
          <p:cNvSpPr txBox="1"/>
          <p:nvPr>
            <p:ph idx="1" type="body"/>
          </p:nvPr>
        </p:nvSpPr>
        <p:spPr>
          <a:xfrm>
            <a:off x="685788" y="1157687"/>
            <a:ext cx="7772400" cy="3680400"/>
          </a:xfrm>
          <a:prstGeom prst="rect">
            <a:avLst/>
          </a:prstGeom>
          <a:noFill/>
          <a:ln>
            <a:noFill/>
          </a:ln>
        </p:spPr>
        <p:txBody>
          <a:bodyPr anchorCtr="0" anchor="t" bIns="45700" lIns="91425" spcFirstLastPara="1" rIns="91425" wrap="square" tIns="45700">
            <a:noAutofit/>
          </a:bodyPr>
          <a:lstStyle/>
          <a:p>
            <a:pPr indent="-374650" lvl="0" marL="342900" rtl="0" algn="l">
              <a:lnSpc>
                <a:spcPct val="100000"/>
              </a:lnSpc>
              <a:spcBef>
                <a:spcPts val="0"/>
              </a:spcBef>
              <a:spcAft>
                <a:spcPts val="0"/>
              </a:spcAft>
              <a:buClr>
                <a:srgbClr val="000000"/>
              </a:buClr>
              <a:buSzPts val="2900"/>
              <a:buFont typeface="Times New Roman"/>
              <a:buChar char="●"/>
            </a:pPr>
            <a:r>
              <a:rPr lang="en-US" sz="2300">
                <a:solidFill>
                  <a:srgbClr val="000000"/>
                </a:solidFill>
              </a:rPr>
              <a:t>Launched by hand.</a:t>
            </a:r>
            <a:endParaRPr sz="2300">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sz="1900">
                <a:solidFill>
                  <a:srgbClr val="000000"/>
                </a:solidFill>
              </a:rPr>
              <a:t>Land use authorization.</a:t>
            </a:r>
            <a:endParaRPr sz="1900">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sz="1900">
                <a:solidFill>
                  <a:srgbClr val="000000"/>
                </a:solidFill>
              </a:rPr>
              <a:t>Measures for public intrusion, wildlife, safety, in the flight area.</a:t>
            </a:r>
            <a:endParaRPr sz="1900">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sz="1900">
                <a:solidFill>
                  <a:srgbClr val="000000"/>
                </a:solidFill>
              </a:rPr>
              <a:t>Room required for a strong throw.</a:t>
            </a:r>
            <a:endParaRPr sz="1900">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sz="1900">
                <a:solidFill>
                  <a:srgbClr val="000000"/>
                </a:solidFill>
              </a:rPr>
              <a:t>Wind, and Sun direction will determine launch heading.</a:t>
            </a:r>
            <a:endParaRPr sz="1900">
              <a:solidFill>
                <a:srgbClr val="000000"/>
              </a:solidFill>
            </a:endParaRPr>
          </a:p>
          <a:p>
            <a:pPr indent="0" lvl="0" marL="914400" rtl="0" algn="l">
              <a:lnSpc>
                <a:spcPct val="100000"/>
              </a:lnSpc>
              <a:spcBef>
                <a:spcPts val="400"/>
              </a:spcBef>
              <a:spcAft>
                <a:spcPts val="0"/>
              </a:spcAft>
              <a:buNone/>
            </a:pPr>
            <a:r>
              <a:t/>
            </a:r>
            <a:endParaRPr sz="1900">
              <a:solidFill>
                <a:srgbClr val="000000"/>
              </a:solidFill>
            </a:endParaRPr>
          </a:p>
          <a:p>
            <a:pPr indent="-190500" lvl="0" marL="342900" rtl="0" algn="l">
              <a:lnSpc>
                <a:spcPct val="100000"/>
              </a:lnSpc>
              <a:spcBef>
                <a:spcPts val="480"/>
              </a:spcBef>
              <a:spcAft>
                <a:spcPts val="0"/>
              </a:spcAft>
              <a:buClr>
                <a:schemeClr val="dk1"/>
              </a:buClr>
              <a:buSzPts val="2400"/>
              <a:buFont typeface="Times New Roman"/>
              <a:buNone/>
            </a:pPr>
            <a:r>
              <a:t/>
            </a:r>
            <a:endParaRPr sz="2300">
              <a:solidFill>
                <a:srgbClr val="000000"/>
              </a:solidFill>
            </a:endParaRPr>
          </a:p>
        </p:txBody>
      </p:sp>
      <p:sp>
        <p:nvSpPr>
          <p:cNvPr id="572" name="Google Shape;572;p93"/>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6" name="Shape 576"/>
        <p:cNvGrpSpPr/>
        <p:nvPr/>
      </p:nvGrpSpPr>
      <p:grpSpPr>
        <a:xfrm>
          <a:off x="0" y="0"/>
          <a:ext cx="0" cy="0"/>
          <a:chOff x="0" y="0"/>
          <a:chExt cx="0" cy="0"/>
        </a:xfrm>
      </p:grpSpPr>
      <p:sp>
        <p:nvSpPr>
          <p:cNvPr id="577" name="Google Shape;577;p94"/>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u="sng">
                <a:solidFill>
                  <a:srgbClr val="000000"/>
                </a:solidFill>
              </a:rPr>
              <a:t>VLOS In-Flight Operations:  (Ship Based)</a:t>
            </a:r>
            <a:endParaRPr u="sng">
              <a:solidFill>
                <a:srgbClr val="000000"/>
              </a:solidFill>
            </a:endParaRPr>
          </a:p>
        </p:txBody>
      </p:sp>
      <p:sp>
        <p:nvSpPr>
          <p:cNvPr id="578" name="Google Shape;578;p94"/>
          <p:cNvSpPr txBox="1"/>
          <p:nvPr>
            <p:ph idx="1" type="body"/>
          </p:nvPr>
        </p:nvSpPr>
        <p:spPr>
          <a:xfrm>
            <a:off x="346550" y="698099"/>
            <a:ext cx="7772400" cy="3939600"/>
          </a:xfrm>
          <a:prstGeom prst="rect">
            <a:avLst/>
          </a:prstGeom>
          <a:noFill/>
          <a:ln>
            <a:noFill/>
          </a:ln>
        </p:spPr>
        <p:txBody>
          <a:bodyPr anchorCtr="0" anchor="t" bIns="45700" lIns="91425" spcFirstLastPara="1" rIns="91425" wrap="square" tIns="45700">
            <a:noAutofit/>
          </a:bodyPr>
          <a:lstStyle/>
          <a:p>
            <a:pPr indent="-330200" lvl="0" marL="342900" rtl="0" algn="l">
              <a:lnSpc>
                <a:spcPct val="115000"/>
              </a:lnSpc>
              <a:spcBef>
                <a:spcPts val="480"/>
              </a:spcBef>
              <a:spcAft>
                <a:spcPts val="0"/>
              </a:spcAft>
              <a:buClr>
                <a:srgbClr val="000000"/>
              </a:buClr>
              <a:buSzPts val="2200"/>
              <a:buFont typeface="Times New Roman"/>
              <a:buChar char="●"/>
            </a:pPr>
            <a:r>
              <a:rPr lang="en-US" sz="2200">
                <a:solidFill>
                  <a:srgbClr val="000000"/>
                </a:solidFill>
              </a:rPr>
              <a:t>Ship must follow the UAV while pilot and spotter are monitoring the flight and ready to take control if a hazard appears.</a:t>
            </a:r>
            <a:endParaRPr sz="2200">
              <a:solidFill>
                <a:srgbClr val="000000"/>
              </a:solidFill>
            </a:endParaRPr>
          </a:p>
          <a:p>
            <a:pPr indent="-273050" lvl="1" marL="742950" rtl="0" algn="l">
              <a:lnSpc>
                <a:spcPct val="115000"/>
              </a:lnSpc>
              <a:spcBef>
                <a:spcPts val="400"/>
              </a:spcBef>
              <a:spcAft>
                <a:spcPts val="0"/>
              </a:spcAft>
              <a:buClr>
                <a:srgbClr val="000000"/>
              </a:buClr>
              <a:buSzPts val="1800"/>
              <a:buFont typeface="Times New Roman"/>
              <a:buChar char="○"/>
            </a:pPr>
            <a:r>
              <a:rPr lang="en-US" sz="1800">
                <a:solidFill>
                  <a:srgbClr val="000000"/>
                </a:solidFill>
              </a:rPr>
              <a:t>UAV must be able to fly slowly enough that it can be tracked by the spotter vessel.</a:t>
            </a:r>
            <a:endParaRPr sz="1800">
              <a:solidFill>
                <a:srgbClr val="000000"/>
              </a:solidFill>
            </a:endParaRPr>
          </a:p>
          <a:p>
            <a:pPr indent="-330200" lvl="0" marL="342900" rtl="0" algn="l">
              <a:lnSpc>
                <a:spcPct val="100000"/>
              </a:lnSpc>
              <a:spcBef>
                <a:spcPts val="480"/>
              </a:spcBef>
              <a:spcAft>
                <a:spcPts val="0"/>
              </a:spcAft>
              <a:buClr>
                <a:srgbClr val="000000"/>
              </a:buClr>
              <a:buSzPts val="2200"/>
              <a:buFont typeface="Times New Roman"/>
              <a:buChar char="●"/>
            </a:pPr>
            <a:r>
              <a:rPr lang="en-US" sz="2200">
                <a:solidFill>
                  <a:srgbClr val="000000"/>
                </a:solidFill>
              </a:rPr>
              <a:t>Unpredictable hazards:</a:t>
            </a:r>
            <a:endParaRPr sz="22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Otters or animals in water</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Birds</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Fast ship or jet ski</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Increases in wind turbulence or sea state.</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Fog and low clouds</a:t>
            </a:r>
            <a:endParaRPr sz="1800">
              <a:solidFill>
                <a:srgbClr val="000000"/>
              </a:solidFill>
            </a:endParaRPr>
          </a:p>
          <a:p>
            <a:pPr indent="-273050" lvl="1" marL="742950" rtl="0" algn="l">
              <a:lnSpc>
                <a:spcPct val="100000"/>
              </a:lnSpc>
              <a:spcBef>
                <a:spcPts val="400"/>
              </a:spcBef>
              <a:spcAft>
                <a:spcPts val="0"/>
              </a:spcAft>
              <a:buClr>
                <a:srgbClr val="000000"/>
              </a:buClr>
              <a:buSzPts val="1800"/>
              <a:buChar char="○"/>
            </a:pPr>
            <a:r>
              <a:rPr lang="en-US" sz="1800">
                <a:solidFill>
                  <a:srgbClr val="000000"/>
                </a:solidFill>
              </a:rPr>
              <a:t>Manned Aircraft</a:t>
            </a:r>
            <a:endParaRPr sz="1800">
              <a:solidFill>
                <a:srgbClr val="000000"/>
              </a:solidFill>
            </a:endParaRPr>
          </a:p>
        </p:txBody>
      </p:sp>
      <p:sp>
        <p:nvSpPr>
          <p:cNvPr id="579" name="Google Shape;579;p94"/>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3" name="Shape 583"/>
        <p:cNvGrpSpPr/>
        <p:nvPr/>
      </p:nvGrpSpPr>
      <p:grpSpPr>
        <a:xfrm>
          <a:off x="0" y="0"/>
          <a:ext cx="0" cy="0"/>
          <a:chOff x="0" y="0"/>
          <a:chExt cx="0" cy="0"/>
        </a:xfrm>
      </p:grpSpPr>
      <p:sp>
        <p:nvSpPr>
          <p:cNvPr id="584" name="Google Shape;584;p95"/>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u="sng">
                <a:solidFill>
                  <a:srgbClr val="000000"/>
                </a:solidFill>
              </a:rPr>
              <a:t>VLOS In-Flight Operations:  (Shore Based)</a:t>
            </a:r>
            <a:endParaRPr u="sng">
              <a:solidFill>
                <a:srgbClr val="000000"/>
              </a:solidFill>
            </a:endParaRPr>
          </a:p>
        </p:txBody>
      </p:sp>
      <p:sp>
        <p:nvSpPr>
          <p:cNvPr id="585" name="Google Shape;585;p95"/>
          <p:cNvSpPr txBox="1"/>
          <p:nvPr>
            <p:ph idx="1" type="body"/>
          </p:nvPr>
        </p:nvSpPr>
        <p:spPr>
          <a:xfrm>
            <a:off x="346550" y="698099"/>
            <a:ext cx="7772400" cy="3988200"/>
          </a:xfrm>
          <a:prstGeom prst="rect">
            <a:avLst/>
          </a:prstGeom>
          <a:noFill/>
          <a:ln>
            <a:noFill/>
          </a:ln>
        </p:spPr>
        <p:txBody>
          <a:bodyPr anchorCtr="0" anchor="t" bIns="45700" lIns="91425" spcFirstLastPara="1" rIns="91425" wrap="square" tIns="45700">
            <a:noAutofit/>
          </a:bodyPr>
          <a:lstStyle/>
          <a:p>
            <a:pPr indent="-330200" lvl="0" marL="342900" rtl="0" algn="l">
              <a:lnSpc>
                <a:spcPct val="115000"/>
              </a:lnSpc>
              <a:spcBef>
                <a:spcPts val="480"/>
              </a:spcBef>
              <a:spcAft>
                <a:spcPts val="0"/>
              </a:spcAft>
              <a:buClr>
                <a:srgbClr val="000000"/>
              </a:buClr>
              <a:buSzPts val="2200"/>
              <a:buFont typeface="Times New Roman"/>
              <a:buChar char="●"/>
            </a:pPr>
            <a:r>
              <a:rPr lang="en-US" sz="2200">
                <a:solidFill>
                  <a:srgbClr val="000000"/>
                </a:solidFill>
              </a:rPr>
              <a:t>P</a:t>
            </a:r>
            <a:r>
              <a:rPr lang="en-US" sz="2200">
                <a:solidFill>
                  <a:srgbClr val="000000"/>
                </a:solidFill>
              </a:rPr>
              <a:t>ilot/spotter are monitoring the flight and ready to take control if a hazard appears.</a:t>
            </a:r>
            <a:endParaRPr sz="2200">
              <a:solidFill>
                <a:srgbClr val="000000"/>
              </a:solidFill>
            </a:endParaRPr>
          </a:p>
          <a:p>
            <a:pPr indent="0" lvl="0" marL="0" rtl="0" algn="l">
              <a:lnSpc>
                <a:spcPct val="115000"/>
              </a:lnSpc>
              <a:spcBef>
                <a:spcPts val="400"/>
              </a:spcBef>
              <a:spcAft>
                <a:spcPts val="0"/>
              </a:spcAft>
              <a:buNone/>
            </a:pPr>
            <a:r>
              <a:t/>
            </a:r>
            <a:endParaRPr sz="1800">
              <a:solidFill>
                <a:srgbClr val="000000"/>
              </a:solidFill>
            </a:endParaRPr>
          </a:p>
          <a:p>
            <a:pPr indent="-330200" lvl="0" marL="342900" rtl="0" algn="l">
              <a:lnSpc>
                <a:spcPct val="100000"/>
              </a:lnSpc>
              <a:spcBef>
                <a:spcPts val="480"/>
              </a:spcBef>
              <a:spcAft>
                <a:spcPts val="0"/>
              </a:spcAft>
              <a:buClr>
                <a:srgbClr val="000000"/>
              </a:buClr>
              <a:buSzPts val="2200"/>
              <a:buFont typeface="Times New Roman"/>
              <a:buChar char="●"/>
            </a:pPr>
            <a:r>
              <a:rPr lang="en-US" sz="2200">
                <a:solidFill>
                  <a:srgbClr val="000000"/>
                </a:solidFill>
              </a:rPr>
              <a:t>Unpredictable hazards:</a:t>
            </a:r>
            <a:endParaRPr sz="22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Public interactions</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Otters or animals in water</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Birds</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Fast ship or jet ski</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Increase in wind turbulence or sea state.</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Fog and low clouds</a:t>
            </a:r>
            <a:endParaRPr sz="1800">
              <a:solidFill>
                <a:srgbClr val="000000"/>
              </a:solidFill>
            </a:endParaRPr>
          </a:p>
          <a:p>
            <a:pPr indent="-273050" lvl="1" marL="742950" rtl="0" algn="l">
              <a:lnSpc>
                <a:spcPct val="100000"/>
              </a:lnSpc>
              <a:spcBef>
                <a:spcPts val="400"/>
              </a:spcBef>
              <a:spcAft>
                <a:spcPts val="0"/>
              </a:spcAft>
              <a:buClr>
                <a:srgbClr val="000000"/>
              </a:buClr>
              <a:buSzPts val="1800"/>
              <a:buChar char="○"/>
            </a:pPr>
            <a:r>
              <a:rPr lang="en-US" sz="1800">
                <a:solidFill>
                  <a:srgbClr val="000000"/>
                </a:solidFill>
              </a:rPr>
              <a:t>Manned aircraft  </a:t>
            </a:r>
            <a:endParaRPr sz="1800">
              <a:solidFill>
                <a:srgbClr val="000000"/>
              </a:solidFill>
            </a:endParaRPr>
          </a:p>
        </p:txBody>
      </p:sp>
      <p:sp>
        <p:nvSpPr>
          <p:cNvPr id="586" name="Google Shape;586;p95"/>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0" name="Shape 590"/>
        <p:cNvGrpSpPr/>
        <p:nvPr/>
      </p:nvGrpSpPr>
      <p:grpSpPr>
        <a:xfrm>
          <a:off x="0" y="0"/>
          <a:ext cx="0" cy="0"/>
          <a:chOff x="0" y="0"/>
          <a:chExt cx="0" cy="0"/>
        </a:xfrm>
      </p:grpSpPr>
      <p:pic>
        <p:nvPicPr>
          <p:cNvPr id="591" name="Google Shape;591;p96"/>
          <p:cNvPicPr preferRelativeResize="0"/>
          <p:nvPr/>
        </p:nvPicPr>
        <p:blipFill rotWithShape="1">
          <a:blip r:embed="rId3">
            <a:alphaModFix/>
          </a:blip>
          <a:srcRect b="37422" l="26026" r="52023" t="38697"/>
          <a:stretch/>
        </p:blipFill>
        <p:spPr>
          <a:xfrm>
            <a:off x="-842742" y="0"/>
            <a:ext cx="11207069" cy="5143500"/>
          </a:xfrm>
          <a:prstGeom prst="rect">
            <a:avLst/>
          </a:prstGeom>
          <a:noFill/>
          <a:ln>
            <a:noFill/>
          </a:ln>
        </p:spPr>
      </p:pic>
      <p:sp>
        <p:nvSpPr>
          <p:cNvPr id="592" name="Google Shape;592;p96"/>
          <p:cNvSpPr txBox="1"/>
          <p:nvPr>
            <p:ph type="title"/>
          </p:nvPr>
        </p:nvSpPr>
        <p:spPr>
          <a:xfrm>
            <a:off x="457200" y="205985"/>
            <a:ext cx="8229600" cy="678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FFFFFF"/>
                </a:solidFill>
              </a:rPr>
              <a:t>Believer: </a:t>
            </a:r>
            <a:r>
              <a:rPr lang="en-US">
                <a:solidFill>
                  <a:srgbClr val="FFFFFF"/>
                </a:solidFill>
              </a:rPr>
              <a:t>Landing Options</a:t>
            </a:r>
            <a:endParaRPr>
              <a:solidFill>
                <a:srgbClr val="FFFFFF"/>
              </a:solidFill>
            </a:endParaRPr>
          </a:p>
        </p:txBody>
      </p:sp>
      <p:sp>
        <p:nvSpPr>
          <p:cNvPr id="593" name="Google Shape;593;p96"/>
          <p:cNvSpPr txBox="1"/>
          <p:nvPr/>
        </p:nvSpPr>
        <p:spPr>
          <a:xfrm>
            <a:off x="1339300" y="4694681"/>
            <a:ext cx="6383100" cy="35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Parachute Deployment of MBARI Believer on October 1st</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1" name="Shape 301"/>
        <p:cNvGrpSpPr/>
        <p:nvPr/>
      </p:nvGrpSpPr>
      <p:grpSpPr>
        <a:xfrm>
          <a:off x="0" y="0"/>
          <a:ext cx="0" cy="0"/>
          <a:chOff x="0" y="0"/>
          <a:chExt cx="0" cy="0"/>
        </a:xfrm>
      </p:grpSpPr>
      <p:sp>
        <p:nvSpPr>
          <p:cNvPr id="302" name="Google Shape;302;p61"/>
          <p:cNvSpPr txBox="1"/>
          <p:nvPr>
            <p:ph type="title"/>
          </p:nvPr>
        </p:nvSpPr>
        <p:spPr>
          <a:xfrm>
            <a:off x="1485900" y="138050"/>
            <a:ext cx="6172200" cy="551100"/>
          </a:xfrm>
          <a:prstGeom prst="rect">
            <a:avLst/>
          </a:prstGeom>
          <a:no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900"/>
              <a:buFont typeface="Helvetica Neue"/>
              <a:buNone/>
            </a:pPr>
            <a:r>
              <a:rPr lang="en-US" sz="2900"/>
              <a:t>A</a:t>
            </a:r>
            <a:r>
              <a:rPr lang="en-US" sz="2900"/>
              <a:t>pplications and Motivation</a:t>
            </a:r>
            <a:endParaRPr sz="500"/>
          </a:p>
        </p:txBody>
      </p:sp>
      <p:sp>
        <p:nvSpPr>
          <p:cNvPr id="303" name="Google Shape;303;p61"/>
          <p:cNvSpPr txBox="1"/>
          <p:nvPr>
            <p:ph idx="1" type="body"/>
          </p:nvPr>
        </p:nvSpPr>
        <p:spPr>
          <a:xfrm>
            <a:off x="483700" y="689150"/>
            <a:ext cx="7997700" cy="4017300"/>
          </a:xfrm>
          <a:prstGeom prst="rect">
            <a:avLst/>
          </a:prstGeom>
          <a:noFill/>
          <a:ln>
            <a:noFill/>
          </a:ln>
        </p:spPr>
        <p:txBody>
          <a:bodyPr anchorCtr="0" anchor="t" bIns="34275" lIns="34275" spcFirstLastPara="1" rIns="34275" wrap="square" tIns="34275">
            <a:noAutofit/>
          </a:bodyPr>
          <a:lstStyle/>
          <a:p>
            <a:pPr indent="-260350" lvl="0" marL="254000" rtl="0" algn="l">
              <a:lnSpc>
                <a:spcPct val="80000"/>
              </a:lnSpc>
              <a:spcBef>
                <a:spcPts val="0"/>
              </a:spcBef>
              <a:spcAft>
                <a:spcPts val="0"/>
              </a:spcAft>
              <a:buSzPts val="2300"/>
              <a:buChar char="•"/>
            </a:pPr>
            <a:r>
              <a:rPr lang="en-US" sz="2300"/>
              <a:t>Bio-oceanographic</a:t>
            </a:r>
            <a:r>
              <a:rPr lang="en-US" sz="2300"/>
              <a:t> processes</a:t>
            </a:r>
            <a:endParaRPr sz="500"/>
          </a:p>
          <a:p>
            <a:pPr indent="-215900" lvl="1" marL="381000" rtl="0" algn="l">
              <a:lnSpc>
                <a:spcPct val="80000"/>
              </a:lnSpc>
              <a:spcBef>
                <a:spcPts val="300"/>
              </a:spcBef>
              <a:spcAft>
                <a:spcPts val="0"/>
              </a:spcAft>
              <a:buSzPts val="2000"/>
              <a:buChar char="–"/>
            </a:pPr>
            <a:r>
              <a:rPr lang="en-US" sz="2000"/>
              <a:t>Phytoplankton, including Harmful Algal Blooms</a:t>
            </a:r>
            <a:endParaRPr sz="2400"/>
          </a:p>
          <a:p>
            <a:pPr indent="-215900" lvl="1" marL="381000" rtl="0" algn="l">
              <a:lnSpc>
                <a:spcPct val="80000"/>
              </a:lnSpc>
              <a:spcBef>
                <a:spcPts val="300"/>
              </a:spcBef>
              <a:spcAft>
                <a:spcPts val="0"/>
              </a:spcAft>
              <a:buSzPts val="2000"/>
              <a:buChar char="–"/>
            </a:pPr>
            <a:r>
              <a:rPr lang="en-US" sz="2000"/>
              <a:t>Animals – jellies, fish, birds, whales; behavior, population</a:t>
            </a:r>
            <a:endParaRPr sz="2400"/>
          </a:p>
          <a:p>
            <a:pPr indent="-215900" lvl="1" marL="381000" rtl="0" algn="l">
              <a:lnSpc>
                <a:spcPct val="80000"/>
              </a:lnSpc>
              <a:spcBef>
                <a:spcPts val="300"/>
              </a:spcBef>
              <a:spcAft>
                <a:spcPts val="0"/>
              </a:spcAft>
              <a:buSzPts val="2000"/>
              <a:buChar char="–"/>
            </a:pPr>
            <a:r>
              <a:rPr lang="en-US" sz="2000"/>
              <a:t>Thermal structure</a:t>
            </a:r>
            <a:endParaRPr sz="2400"/>
          </a:p>
          <a:p>
            <a:pPr indent="-215900" lvl="1" marL="381000" rtl="0" algn="l">
              <a:lnSpc>
                <a:spcPct val="80000"/>
              </a:lnSpc>
              <a:spcBef>
                <a:spcPts val="300"/>
              </a:spcBef>
              <a:spcAft>
                <a:spcPts val="0"/>
              </a:spcAft>
              <a:buSzPts val="2000"/>
              <a:buChar char="–"/>
            </a:pPr>
            <a:r>
              <a:rPr lang="en-US" sz="2000"/>
              <a:t>Ocean/atmosphere interactions  (e.g. DMS)</a:t>
            </a:r>
            <a:endParaRPr sz="2400"/>
          </a:p>
          <a:p>
            <a:pPr indent="-215900" lvl="1" marL="381000" rtl="0" algn="l">
              <a:lnSpc>
                <a:spcPct val="80000"/>
              </a:lnSpc>
              <a:spcBef>
                <a:spcPts val="300"/>
              </a:spcBef>
              <a:spcAft>
                <a:spcPts val="0"/>
              </a:spcAft>
              <a:buSzPts val="2000"/>
              <a:buChar char="–"/>
            </a:pPr>
            <a:r>
              <a:rPr lang="en-US" sz="2000"/>
              <a:t>Bioluminescence</a:t>
            </a:r>
            <a:endParaRPr sz="2400"/>
          </a:p>
          <a:p>
            <a:pPr indent="-215900" lvl="1" marL="381000" rtl="0" algn="l">
              <a:lnSpc>
                <a:spcPct val="80000"/>
              </a:lnSpc>
              <a:spcBef>
                <a:spcPts val="300"/>
              </a:spcBef>
              <a:spcAft>
                <a:spcPts val="0"/>
              </a:spcAft>
              <a:buSzPts val="2000"/>
              <a:buChar char="–"/>
            </a:pPr>
            <a:r>
              <a:rPr lang="en-US" sz="2000"/>
              <a:t>Long (30+ km) monthly transects</a:t>
            </a:r>
            <a:endParaRPr sz="2000"/>
          </a:p>
          <a:p>
            <a:pPr indent="0" lvl="0" marL="0" rtl="0" algn="l">
              <a:lnSpc>
                <a:spcPct val="80000"/>
              </a:lnSpc>
              <a:spcBef>
                <a:spcPts val="300"/>
              </a:spcBef>
              <a:spcAft>
                <a:spcPts val="0"/>
              </a:spcAft>
              <a:buNone/>
            </a:pPr>
            <a:r>
              <a:t/>
            </a:r>
            <a:endParaRPr sz="2000"/>
          </a:p>
        </p:txBody>
      </p:sp>
      <p:sp>
        <p:nvSpPr>
          <p:cNvPr id="304" name="Google Shape;304;p61"/>
          <p:cNvSpPr txBox="1"/>
          <p:nvPr/>
        </p:nvSpPr>
        <p:spPr>
          <a:xfrm>
            <a:off x="574875" y="2792075"/>
            <a:ext cx="4397400" cy="1549500"/>
          </a:xfrm>
          <a:prstGeom prst="rect">
            <a:avLst/>
          </a:prstGeom>
          <a:noFill/>
          <a:ln>
            <a:noFill/>
          </a:ln>
        </p:spPr>
        <p:txBody>
          <a:bodyPr anchorCtr="0" anchor="t" bIns="34275" lIns="34275" spcFirstLastPara="1" rIns="34275" wrap="square" tIns="34275">
            <a:noAutofit/>
          </a:bodyPr>
          <a:lstStyle/>
          <a:p>
            <a:pPr indent="-298450" lvl="0" marL="400050" rtl="0" algn="l">
              <a:lnSpc>
                <a:spcPct val="100000"/>
              </a:lnSpc>
              <a:spcBef>
                <a:spcPts val="300"/>
              </a:spcBef>
              <a:spcAft>
                <a:spcPts val="0"/>
              </a:spcAft>
              <a:buClr>
                <a:schemeClr val="dk1"/>
              </a:buClr>
              <a:buSzPts val="2000"/>
              <a:buChar char="•"/>
            </a:pPr>
            <a:r>
              <a:rPr lang="en-US" sz="2000">
                <a:solidFill>
                  <a:schemeClr val="dk1"/>
                </a:solidFill>
                <a:latin typeface="Helvetica Neue"/>
                <a:ea typeface="Helvetica Neue"/>
                <a:cs typeface="Helvetica Neue"/>
                <a:sym typeface="Helvetica Neue"/>
              </a:rPr>
              <a:t>Marine Debris</a:t>
            </a:r>
            <a:endParaRPr sz="2000">
              <a:solidFill>
                <a:schemeClr val="dk1"/>
              </a:solidFill>
              <a:latin typeface="Helvetica Neue"/>
              <a:ea typeface="Helvetica Neue"/>
              <a:cs typeface="Helvetica Neue"/>
              <a:sym typeface="Helvetica Neue"/>
            </a:endParaRPr>
          </a:p>
          <a:p>
            <a:pPr indent="-298450" lvl="0" marL="400050" rtl="0" algn="l">
              <a:lnSpc>
                <a:spcPct val="100000"/>
              </a:lnSpc>
              <a:spcBef>
                <a:spcPts val="300"/>
              </a:spcBef>
              <a:spcAft>
                <a:spcPts val="0"/>
              </a:spcAft>
              <a:buClr>
                <a:schemeClr val="dk1"/>
              </a:buClr>
              <a:buSzPts val="2000"/>
              <a:buChar char="•"/>
            </a:pPr>
            <a:r>
              <a:rPr lang="en-US" sz="2000">
                <a:solidFill>
                  <a:schemeClr val="dk1"/>
                </a:solidFill>
                <a:latin typeface="Helvetica Neue"/>
                <a:ea typeface="Helvetica Neue"/>
                <a:cs typeface="Helvetica Neue"/>
                <a:sym typeface="Helvetica Neue"/>
              </a:rPr>
              <a:t>Entangled wildlife</a:t>
            </a:r>
            <a:endParaRPr sz="2000">
              <a:solidFill>
                <a:schemeClr val="dk1"/>
              </a:solidFill>
              <a:latin typeface="Helvetica Neue"/>
              <a:ea typeface="Helvetica Neue"/>
              <a:cs typeface="Helvetica Neue"/>
              <a:sym typeface="Helvetica Neue"/>
            </a:endParaRPr>
          </a:p>
          <a:p>
            <a:pPr indent="-298450" lvl="0" marL="400050"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Helvetica Neue"/>
                <a:ea typeface="Helvetica Neue"/>
                <a:cs typeface="Helvetica Neue"/>
                <a:sym typeface="Helvetica Neue"/>
              </a:rPr>
              <a:t>Public outreach</a:t>
            </a:r>
            <a:endParaRPr sz="500"/>
          </a:p>
          <a:p>
            <a:pPr indent="-298450" lvl="0" marL="400050" marR="0" rtl="0" algn="l">
              <a:lnSpc>
                <a:spcPct val="100000"/>
              </a:lnSpc>
              <a:spcBef>
                <a:spcPts val="500"/>
              </a:spcBef>
              <a:spcAft>
                <a:spcPts val="0"/>
              </a:spcAft>
              <a:buClr>
                <a:srgbClr val="000000"/>
              </a:buClr>
              <a:buSzPts val="2000"/>
              <a:buFont typeface="Arial"/>
              <a:buChar char="•"/>
            </a:pPr>
            <a:r>
              <a:rPr b="0" i="0" lang="en-US" sz="2000" u="none" cap="none" strike="noStrike">
                <a:solidFill>
                  <a:srgbClr val="000000"/>
                </a:solidFill>
                <a:latin typeface="Helvetica Neue"/>
                <a:ea typeface="Helvetica Neue"/>
                <a:cs typeface="Helvetica Neue"/>
                <a:sym typeface="Helvetica Neue"/>
              </a:rPr>
              <a:t>Locate assets on surface</a:t>
            </a:r>
            <a:endParaRPr sz="500"/>
          </a:p>
          <a:p>
            <a:pPr indent="-298450" lvl="0" marL="400050" marR="0" rtl="0" algn="l">
              <a:lnSpc>
                <a:spcPct val="100000"/>
              </a:lnSpc>
              <a:spcBef>
                <a:spcPts val="500"/>
              </a:spcBef>
              <a:spcAft>
                <a:spcPts val="0"/>
              </a:spcAft>
              <a:buClr>
                <a:srgbClr val="000000"/>
              </a:buClr>
              <a:buSzPts val="2000"/>
              <a:buFont typeface="Arial"/>
              <a:buChar char="•"/>
            </a:pPr>
            <a:r>
              <a:rPr b="0" i="0" lang="en-US" sz="2000" u="none" cap="none" strike="noStrike">
                <a:solidFill>
                  <a:srgbClr val="000000"/>
                </a:solidFill>
                <a:latin typeface="Helvetica Neue"/>
                <a:ea typeface="Helvetica Neue"/>
                <a:cs typeface="Helvetica Neue"/>
                <a:sym typeface="Helvetica Neue"/>
              </a:rPr>
              <a:t>Data transfer relay</a:t>
            </a:r>
            <a:endParaRPr sz="500"/>
          </a:p>
          <a:p>
            <a:pPr indent="-298450" lvl="0" marL="400050" marR="0" rtl="0" algn="l">
              <a:lnSpc>
                <a:spcPct val="100000"/>
              </a:lnSpc>
              <a:spcBef>
                <a:spcPts val="500"/>
              </a:spcBef>
              <a:spcAft>
                <a:spcPts val="0"/>
              </a:spcAft>
              <a:buClr>
                <a:srgbClr val="000000"/>
              </a:buClr>
              <a:buSzPts val="2000"/>
              <a:buFont typeface="Arial"/>
              <a:buChar char="•"/>
            </a:pPr>
            <a:r>
              <a:rPr b="0" i="0" lang="en-US" sz="2000" u="none" cap="none" strike="noStrike">
                <a:solidFill>
                  <a:srgbClr val="000000"/>
                </a:solidFill>
                <a:latin typeface="Helvetica Neue"/>
                <a:ea typeface="Helvetica Neue"/>
                <a:cs typeface="Helvetica Neue"/>
                <a:sym typeface="Helvetica Neue"/>
              </a:rPr>
              <a:t>Water sampling (Potenti</a:t>
            </a:r>
            <a:r>
              <a:rPr lang="en-US" sz="2000">
                <a:latin typeface="Helvetica Neue"/>
                <a:ea typeface="Helvetica Neue"/>
                <a:cs typeface="Helvetica Neue"/>
                <a:sym typeface="Helvetica Neue"/>
              </a:rPr>
              <a:t>ally)</a:t>
            </a:r>
            <a:endParaRPr sz="500"/>
          </a:p>
          <a:p>
            <a:pPr indent="0" lvl="0" marL="0" marR="0" rtl="0" algn="l">
              <a:lnSpc>
                <a:spcPct val="100000"/>
              </a:lnSpc>
              <a:spcBef>
                <a:spcPts val="500"/>
              </a:spcBef>
              <a:spcAft>
                <a:spcPts val="0"/>
              </a:spcAft>
              <a:buClr>
                <a:srgbClr val="000000"/>
              </a:buClr>
              <a:buSzPts val="2000"/>
              <a:buFont typeface="Helvetica Neue"/>
              <a:buNone/>
            </a:pPr>
            <a:r>
              <a:t/>
            </a:r>
            <a:endParaRPr b="0" i="0" sz="2000" u="none" cap="none" strike="noStrike">
              <a:solidFill>
                <a:srgbClr val="000000"/>
              </a:solidFill>
              <a:latin typeface="Helvetica Neue"/>
              <a:ea typeface="Helvetica Neue"/>
              <a:cs typeface="Helvetica Neue"/>
              <a:sym typeface="Helvetica Neue"/>
            </a:endParaRPr>
          </a:p>
        </p:txBody>
      </p:sp>
      <p:sp>
        <p:nvSpPr>
          <p:cNvPr id="305" name="Google Shape;305;p61"/>
          <p:cNvSpPr txBox="1"/>
          <p:nvPr>
            <p:ph idx="12" type="sldNum"/>
          </p:nvPr>
        </p:nvSpPr>
        <p:spPr>
          <a:xfrm>
            <a:off x="8773556" y="4836384"/>
            <a:ext cx="193200" cy="201900"/>
          </a:xfrm>
          <a:prstGeom prst="rect">
            <a:avLst/>
          </a:prstGeom>
        </p:spPr>
        <p:txBody>
          <a:bodyPr anchorCtr="0" anchor="ctr" bIns="34275" lIns="34275" spcFirstLastPara="1" rIns="34275" wrap="square" tIns="34275">
            <a:noAutofit/>
          </a:bodyPr>
          <a:lstStyle/>
          <a:p>
            <a:pPr indent="0" lvl="0" marL="0" rtl="0" algn="r">
              <a:spcBef>
                <a:spcPts val="0"/>
              </a:spcBef>
              <a:spcAft>
                <a:spcPts val="0"/>
              </a:spcAft>
              <a:buClr>
                <a:srgbClr val="888888"/>
              </a:buClr>
              <a:buSzPts val="900"/>
              <a:buFont typeface="Calibri"/>
              <a:buNone/>
            </a:pPr>
            <a:fld id="{00000000-1234-1234-1234-123412341234}" type="slidenum">
              <a:rPr lang="en-US"/>
              <a:t>‹#›</a:t>
            </a:fld>
            <a:endParaRPr b="1" sz="800">
              <a:solidFill>
                <a:srgbClr val="FFFB00"/>
              </a:solidFill>
              <a:latin typeface="Gill Sans"/>
              <a:ea typeface="Gill Sans"/>
              <a:cs typeface="Gill Sans"/>
              <a:sym typeface="Gill Sans"/>
            </a:endParaRPr>
          </a:p>
        </p:txBody>
      </p:sp>
      <p:pic>
        <p:nvPicPr>
          <p:cNvPr id="306" name="Google Shape;306;p61"/>
          <p:cNvPicPr preferRelativeResize="0"/>
          <p:nvPr/>
        </p:nvPicPr>
        <p:blipFill>
          <a:blip r:embed="rId3">
            <a:alphaModFix/>
          </a:blip>
          <a:stretch>
            <a:fillRect/>
          </a:stretch>
        </p:blipFill>
        <p:spPr>
          <a:xfrm>
            <a:off x="4882150" y="2676175"/>
            <a:ext cx="3840350" cy="2160200"/>
          </a:xfrm>
          <a:prstGeom prst="rect">
            <a:avLst/>
          </a:prstGeom>
          <a:noFill/>
          <a:ln>
            <a:noFill/>
          </a:ln>
          <a:effectLst>
            <a:outerShdw blurRad="57150" rotWithShape="0" algn="bl" dir="5400000" dist="11430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7" name="Shape 597"/>
        <p:cNvGrpSpPr/>
        <p:nvPr/>
      </p:nvGrpSpPr>
      <p:grpSpPr>
        <a:xfrm>
          <a:off x="0" y="0"/>
          <a:ext cx="0" cy="0"/>
          <a:chOff x="0" y="0"/>
          <a:chExt cx="0" cy="0"/>
        </a:xfrm>
      </p:grpSpPr>
      <p:pic>
        <p:nvPicPr>
          <p:cNvPr descr="MBARI FLight Test" id="598" name="Google Shape;598;p97" title="DJI 0045">
            <a:hlinkClick r:id="rId3"/>
          </p:cNvPr>
          <p:cNvPicPr preferRelativeResize="0"/>
          <p:nvPr/>
        </p:nvPicPr>
        <p:blipFill rotWithShape="1">
          <a:blip r:embed="rId4">
            <a:alphaModFix/>
          </a:blip>
          <a:srcRect b="0" l="0" r="0" t="0"/>
          <a:stretch/>
        </p:blipFill>
        <p:spPr>
          <a:xfrm>
            <a:off x="267488" y="-656638"/>
            <a:ext cx="8609024" cy="6456788"/>
          </a:xfrm>
          <a:prstGeom prst="rect">
            <a:avLst/>
          </a:prstGeom>
          <a:noFill/>
          <a:ln>
            <a:noFill/>
          </a:ln>
        </p:spPr>
      </p:pic>
      <p:sp>
        <p:nvSpPr>
          <p:cNvPr id="599" name="Google Shape;599;p97"/>
          <p:cNvSpPr txBox="1"/>
          <p:nvPr>
            <p:ph type="title"/>
          </p:nvPr>
        </p:nvSpPr>
        <p:spPr>
          <a:xfrm>
            <a:off x="457200" y="205984"/>
            <a:ext cx="8229600" cy="564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FFFFFF"/>
                </a:solidFill>
              </a:rPr>
              <a:t>UAV Landing</a:t>
            </a:r>
            <a:endParaRPr>
              <a:solidFill>
                <a:srgbClr val="FFFFFF"/>
              </a:solidFill>
            </a:endParaRPr>
          </a:p>
        </p:txBody>
      </p:sp>
      <p:sp>
        <p:nvSpPr>
          <p:cNvPr id="600" name="Google Shape;600;p97"/>
          <p:cNvSpPr txBox="1"/>
          <p:nvPr/>
        </p:nvSpPr>
        <p:spPr>
          <a:xfrm>
            <a:off x="1380450" y="4628431"/>
            <a:ext cx="6383100" cy="35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sng" cap="none" strike="noStrike">
                <a:solidFill>
                  <a:schemeClr val="hlink"/>
                </a:solidFill>
                <a:latin typeface="Calibri"/>
                <a:ea typeface="Calibri"/>
                <a:cs typeface="Calibri"/>
                <a:sym typeface="Calibri"/>
                <a:hlinkClick r:id="rId5"/>
              </a:rPr>
              <a:t>Parachute Deployment of MBARI Believer on October 1st</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4" name="Shape 604"/>
        <p:cNvGrpSpPr/>
        <p:nvPr/>
      </p:nvGrpSpPr>
      <p:grpSpPr>
        <a:xfrm>
          <a:off x="0" y="0"/>
          <a:ext cx="0" cy="0"/>
          <a:chOff x="0" y="0"/>
          <a:chExt cx="0" cy="0"/>
        </a:xfrm>
      </p:grpSpPr>
      <p:pic>
        <p:nvPicPr>
          <p:cNvPr descr="MBARI Believer Landing" id="605" name="Google Shape;605;p98" title="10-01-2019 FLight 3">
            <a:hlinkClick r:id="rId3"/>
          </p:cNvPr>
          <p:cNvPicPr preferRelativeResize="0"/>
          <p:nvPr/>
        </p:nvPicPr>
        <p:blipFill rotWithShape="1">
          <a:blip r:embed="rId4">
            <a:alphaModFix/>
          </a:blip>
          <a:srcRect b="0" l="0" r="0" t="0"/>
          <a:stretch/>
        </p:blipFill>
        <p:spPr>
          <a:xfrm>
            <a:off x="200350" y="-716900"/>
            <a:ext cx="8743300" cy="6557450"/>
          </a:xfrm>
          <a:prstGeom prst="rect">
            <a:avLst/>
          </a:prstGeom>
          <a:noFill/>
          <a:ln>
            <a:noFill/>
          </a:ln>
        </p:spPr>
      </p:pic>
      <p:sp>
        <p:nvSpPr>
          <p:cNvPr id="606" name="Google Shape;606;p98"/>
          <p:cNvSpPr txBox="1"/>
          <p:nvPr>
            <p:ph type="title"/>
          </p:nvPr>
        </p:nvSpPr>
        <p:spPr>
          <a:xfrm>
            <a:off x="457200" y="205984"/>
            <a:ext cx="8229600" cy="555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FFFFFF"/>
                </a:solidFill>
              </a:rPr>
              <a:t>UAV Landing - “Belly Landing”</a:t>
            </a:r>
            <a:endParaRPr>
              <a:solidFill>
                <a:srgbClr val="FFFFFF"/>
              </a:solidFill>
            </a:endParaRPr>
          </a:p>
        </p:txBody>
      </p:sp>
      <p:sp>
        <p:nvSpPr>
          <p:cNvPr id="607" name="Google Shape;607;p98"/>
          <p:cNvSpPr txBox="1"/>
          <p:nvPr/>
        </p:nvSpPr>
        <p:spPr>
          <a:xfrm>
            <a:off x="1339300" y="4694681"/>
            <a:ext cx="6383100" cy="35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sng" cap="none" strike="noStrike">
                <a:solidFill>
                  <a:schemeClr val="hlink"/>
                </a:solidFill>
                <a:latin typeface="Calibri"/>
                <a:ea typeface="Calibri"/>
                <a:cs typeface="Calibri"/>
                <a:sym typeface="Calibri"/>
                <a:hlinkClick r:id="rId5"/>
              </a:rPr>
              <a:t>Pilot operated landing of current build</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99"/>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Landing options</a:t>
            </a:r>
            <a:endParaRPr>
              <a:solidFill>
                <a:srgbClr val="000000"/>
              </a:solidFill>
            </a:endParaRPr>
          </a:p>
        </p:txBody>
      </p:sp>
      <p:sp>
        <p:nvSpPr>
          <p:cNvPr id="613" name="Google Shape;613;p99"/>
          <p:cNvSpPr txBox="1"/>
          <p:nvPr>
            <p:ph idx="1" type="body"/>
          </p:nvPr>
        </p:nvSpPr>
        <p:spPr>
          <a:xfrm>
            <a:off x="249824" y="909500"/>
            <a:ext cx="4581900" cy="36804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360"/>
              </a:spcBef>
              <a:spcAft>
                <a:spcPts val="0"/>
              </a:spcAft>
              <a:buClr>
                <a:srgbClr val="000000"/>
              </a:buClr>
              <a:buSzPts val="2400"/>
              <a:buChar char="●"/>
            </a:pPr>
            <a:r>
              <a:rPr lang="en-US" sz="2400">
                <a:solidFill>
                  <a:srgbClr val="000000"/>
                </a:solidFill>
              </a:rPr>
              <a:t>Ship based or Shore based</a:t>
            </a:r>
            <a:endParaRPr sz="2400">
              <a:solidFill>
                <a:srgbClr val="000000"/>
              </a:solidFill>
            </a:endParaRPr>
          </a:p>
          <a:p>
            <a:pPr indent="-355600" lvl="1" marL="914400" rtl="0" algn="l">
              <a:lnSpc>
                <a:spcPct val="115000"/>
              </a:lnSpc>
              <a:spcBef>
                <a:spcPts val="360"/>
              </a:spcBef>
              <a:spcAft>
                <a:spcPts val="0"/>
              </a:spcAft>
              <a:buClr>
                <a:srgbClr val="000000"/>
              </a:buClr>
              <a:buSzPts val="2000"/>
              <a:buChar char="○"/>
            </a:pPr>
            <a:r>
              <a:rPr lang="en-US" sz="2000">
                <a:solidFill>
                  <a:srgbClr val="000000"/>
                </a:solidFill>
              </a:rPr>
              <a:t>Water landing (Hand flown)</a:t>
            </a:r>
            <a:endParaRPr sz="2000">
              <a:solidFill>
                <a:srgbClr val="000000"/>
              </a:solidFill>
            </a:endParaRPr>
          </a:p>
          <a:p>
            <a:pPr indent="-355600" lvl="1" marL="914400" rtl="0" algn="l">
              <a:lnSpc>
                <a:spcPct val="115000"/>
              </a:lnSpc>
              <a:spcBef>
                <a:spcPts val="360"/>
              </a:spcBef>
              <a:spcAft>
                <a:spcPts val="0"/>
              </a:spcAft>
              <a:buClr>
                <a:srgbClr val="000000"/>
              </a:buClr>
              <a:buSzPts val="2000"/>
              <a:buChar char="○"/>
            </a:pPr>
            <a:r>
              <a:rPr lang="en-US" sz="2000">
                <a:solidFill>
                  <a:srgbClr val="000000"/>
                </a:solidFill>
              </a:rPr>
              <a:t>Beach landing (Hand flown)</a:t>
            </a:r>
            <a:endParaRPr sz="2000">
              <a:solidFill>
                <a:srgbClr val="000000"/>
              </a:solidFill>
            </a:endParaRPr>
          </a:p>
          <a:p>
            <a:pPr indent="-355600" lvl="1" marL="914400" rtl="0" algn="l">
              <a:lnSpc>
                <a:spcPct val="115000"/>
              </a:lnSpc>
              <a:spcBef>
                <a:spcPts val="360"/>
              </a:spcBef>
              <a:spcAft>
                <a:spcPts val="0"/>
              </a:spcAft>
              <a:buClr>
                <a:srgbClr val="000000"/>
              </a:buClr>
              <a:buSzPts val="2000"/>
              <a:buChar char="○"/>
            </a:pPr>
            <a:r>
              <a:rPr lang="en-US" sz="2000">
                <a:solidFill>
                  <a:srgbClr val="000000"/>
                </a:solidFill>
              </a:rPr>
              <a:t>Net landing (Hand flown)</a:t>
            </a:r>
            <a:endParaRPr sz="2000">
              <a:solidFill>
                <a:srgbClr val="000000"/>
              </a:solidFill>
            </a:endParaRPr>
          </a:p>
          <a:p>
            <a:pPr indent="-355600" lvl="1" marL="914400" rtl="0" algn="l">
              <a:lnSpc>
                <a:spcPct val="115000"/>
              </a:lnSpc>
              <a:spcBef>
                <a:spcPts val="360"/>
              </a:spcBef>
              <a:spcAft>
                <a:spcPts val="0"/>
              </a:spcAft>
              <a:buClr>
                <a:srgbClr val="000000"/>
              </a:buClr>
              <a:buSzPts val="2000"/>
              <a:buChar char="○"/>
            </a:pPr>
            <a:r>
              <a:rPr lang="en-US" sz="2000">
                <a:solidFill>
                  <a:srgbClr val="000000"/>
                </a:solidFill>
              </a:rPr>
              <a:t>Parachute</a:t>
            </a:r>
            <a:endParaRPr sz="2000">
              <a:solidFill>
                <a:srgbClr val="000000"/>
              </a:solidFill>
            </a:endParaRPr>
          </a:p>
          <a:p>
            <a:pPr indent="-342900" lvl="2" marL="1371600" rtl="0" algn="l">
              <a:lnSpc>
                <a:spcPct val="115000"/>
              </a:lnSpc>
              <a:spcBef>
                <a:spcPts val="360"/>
              </a:spcBef>
              <a:spcAft>
                <a:spcPts val="0"/>
              </a:spcAft>
              <a:buClr>
                <a:srgbClr val="000000"/>
              </a:buClr>
              <a:buSzPts val="1800"/>
              <a:buChar char="■"/>
            </a:pPr>
            <a:r>
              <a:rPr lang="en-US" sz="1800">
                <a:solidFill>
                  <a:srgbClr val="000000"/>
                </a:solidFill>
              </a:rPr>
              <a:t>Can be triggered manually, autonomously, or as a failsafe action.</a:t>
            </a:r>
            <a:endParaRPr sz="1800">
              <a:solidFill>
                <a:srgbClr val="000000"/>
              </a:solidFill>
            </a:endParaRPr>
          </a:p>
          <a:p>
            <a:pPr indent="-228600" lvl="0" marL="457200" rtl="0" algn="l">
              <a:lnSpc>
                <a:spcPct val="115000"/>
              </a:lnSpc>
              <a:spcBef>
                <a:spcPts val="360"/>
              </a:spcBef>
              <a:spcAft>
                <a:spcPts val="0"/>
              </a:spcAft>
              <a:buClr>
                <a:schemeClr val="dk1"/>
              </a:buClr>
              <a:buSzPts val="1800"/>
              <a:buNone/>
            </a:pPr>
            <a:r>
              <a:t/>
            </a:r>
            <a:endParaRPr sz="2800">
              <a:solidFill>
                <a:srgbClr val="000000"/>
              </a:solidFill>
            </a:endParaRPr>
          </a:p>
        </p:txBody>
      </p:sp>
      <p:sp>
        <p:nvSpPr>
          <p:cNvPr id="614" name="Google Shape;614;p99"/>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900"/>
              <a:t>‹#›</a:t>
            </a:fld>
            <a:endParaRPr sz="900"/>
          </a:p>
        </p:txBody>
      </p:sp>
      <p:pic>
        <p:nvPicPr>
          <p:cNvPr id="615" name="Google Shape;615;p99"/>
          <p:cNvPicPr preferRelativeResize="0"/>
          <p:nvPr/>
        </p:nvPicPr>
        <p:blipFill>
          <a:blip r:embed="rId3">
            <a:alphaModFix/>
          </a:blip>
          <a:stretch>
            <a:fillRect/>
          </a:stretch>
        </p:blipFill>
        <p:spPr>
          <a:xfrm>
            <a:off x="4831850" y="1235814"/>
            <a:ext cx="4081125" cy="26718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9" name="Shape 619"/>
        <p:cNvGrpSpPr/>
        <p:nvPr/>
      </p:nvGrpSpPr>
      <p:grpSpPr>
        <a:xfrm>
          <a:off x="0" y="0"/>
          <a:ext cx="0" cy="0"/>
          <a:chOff x="0" y="0"/>
          <a:chExt cx="0" cy="0"/>
        </a:xfrm>
      </p:grpSpPr>
      <p:sp>
        <p:nvSpPr>
          <p:cNvPr id="620" name="Google Shape;620;p100"/>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VLOS Operation:  Landing</a:t>
            </a:r>
            <a:endParaRPr>
              <a:solidFill>
                <a:srgbClr val="000000"/>
              </a:solidFill>
            </a:endParaRPr>
          </a:p>
        </p:txBody>
      </p:sp>
      <p:sp>
        <p:nvSpPr>
          <p:cNvPr id="621" name="Google Shape;621;p100"/>
          <p:cNvSpPr txBox="1"/>
          <p:nvPr>
            <p:ph idx="1" type="body"/>
          </p:nvPr>
        </p:nvSpPr>
        <p:spPr>
          <a:xfrm>
            <a:off x="186601" y="813100"/>
            <a:ext cx="8271600" cy="36570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0000"/>
              </a:buClr>
              <a:buSzPts val="2400"/>
              <a:buFont typeface="Times New Roman"/>
              <a:buChar char="●"/>
            </a:pPr>
            <a:r>
              <a:rPr lang="en-US" sz="2400">
                <a:solidFill>
                  <a:srgbClr val="000000"/>
                </a:solidFill>
              </a:rPr>
              <a:t>Ship/Paragon based flights, </a:t>
            </a:r>
            <a:endParaRPr sz="24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Manually piloted in water landings (Belly Landing).</a:t>
            </a:r>
            <a:endParaRPr sz="1800">
              <a:solidFill>
                <a:srgbClr val="000000"/>
              </a:solidFill>
            </a:endParaRPr>
          </a:p>
          <a:p>
            <a:pPr indent="-273050" lvl="1" marL="742950" rtl="0" algn="l">
              <a:lnSpc>
                <a:spcPct val="100000"/>
              </a:lnSpc>
              <a:spcBef>
                <a:spcPts val="400"/>
              </a:spcBef>
              <a:spcAft>
                <a:spcPts val="0"/>
              </a:spcAft>
              <a:buClr>
                <a:srgbClr val="000000"/>
              </a:buClr>
              <a:buSzPts val="1800"/>
              <a:buChar char="○"/>
            </a:pPr>
            <a:r>
              <a:rPr lang="en-US" sz="1800">
                <a:solidFill>
                  <a:srgbClr val="000000"/>
                </a:solidFill>
              </a:rPr>
              <a:t>Parachute deploy to water, then recover.</a:t>
            </a:r>
            <a:endParaRPr sz="1800">
              <a:solidFill>
                <a:srgbClr val="000000"/>
              </a:solidFill>
            </a:endParaRPr>
          </a:p>
          <a:p>
            <a:pPr indent="-273050" lvl="1" marL="742950" rtl="0" algn="l">
              <a:lnSpc>
                <a:spcPct val="100000"/>
              </a:lnSpc>
              <a:spcBef>
                <a:spcPts val="400"/>
              </a:spcBef>
              <a:spcAft>
                <a:spcPts val="0"/>
              </a:spcAft>
              <a:buClr>
                <a:srgbClr val="000000"/>
              </a:buClr>
              <a:buSzPts val="1800"/>
              <a:buFont typeface="Times New Roman"/>
              <a:buChar char="○"/>
            </a:pPr>
            <a:r>
              <a:rPr lang="en-US" sz="1800">
                <a:solidFill>
                  <a:srgbClr val="000000"/>
                </a:solidFill>
              </a:rPr>
              <a:t>Method will depend on wind, sea state, sky conditions, etc.</a:t>
            </a:r>
            <a:endParaRPr sz="1800">
              <a:solidFill>
                <a:srgbClr val="000000"/>
              </a:solidFill>
            </a:endParaRPr>
          </a:p>
          <a:p>
            <a:pPr indent="-273050" lvl="1" marL="742950" rtl="0" algn="l">
              <a:lnSpc>
                <a:spcPct val="100000"/>
              </a:lnSpc>
              <a:spcBef>
                <a:spcPts val="400"/>
              </a:spcBef>
              <a:spcAft>
                <a:spcPts val="0"/>
              </a:spcAft>
              <a:buClr>
                <a:srgbClr val="000000"/>
              </a:buClr>
              <a:buSzPts val="1800"/>
              <a:buChar char="○"/>
            </a:pPr>
            <a:r>
              <a:rPr lang="en-US" sz="1800">
                <a:solidFill>
                  <a:srgbClr val="000000"/>
                </a:solidFill>
              </a:rPr>
              <a:t>Net landings require advanced skill, present potential hazards.</a:t>
            </a:r>
            <a:endParaRPr sz="1800">
              <a:solidFill>
                <a:srgbClr val="000000"/>
              </a:solidFill>
            </a:endParaRPr>
          </a:p>
          <a:p>
            <a:pPr indent="-323850" lvl="0" marL="342900" rtl="0" algn="l">
              <a:lnSpc>
                <a:spcPct val="100000"/>
              </a:lnSpc>
              <a:spcBef>
                <a:spcPts val="0"/>
              </a:spcBef>
              <a:spcAft>
                <a:spcPts val="0"/>
              </a:spcAft>
              <a:buClr>
                <a:srgbClr val="000000"/>
              </a:buClr>
              <a:buSzPts val="2400"/>
              <a:buChar char="●"/>
            </a:pPr>
            <a:r>
              <a:rPr lang="en-US" sz="2400">
                <a:solidFill>
                  <a:srgbClr val="000000"/>
                </a:solidFill>
              </a:rPr>
              <a:t>Beach based flights,</a:t>
            </a:r>
            <a:endParaRPr sz="2400">
              <a:solidFill>
                <a:srgbClr val="000000"/>
              </a:solidFill>
            </a:endParaRPr>
          </a:p>
          <a:p>
            <a:pPr indent="-342900" lvl="1" marL="800100" rtl="0" algn="l">
              <a:lnSpc>
                <a:spcPct val="100000"/>
              </a:lnSpc>
              <a:spcBef>
                <a:spcPts val="400"/>
              </a:spcBef>
              <a:spcAft>
                <a:spcPts val="0"/>
              </a:spcAft>
              <a:buClr>
                <a:srgbClr val="000000"/>
              </a:buClr>
              <a:buSzPts val="1800"/>
              <a:buChar char="○"/>
            </a:pPr>
            <a:r>
              <a:rPr lang="en-US" sz="1800">
                <a:solidFill>
                  <a:schemeClr val="dk1"/>
                </a:solidFill>
              </a:rPr>
              <a:t>Manually piloted in water/shore landings (Belly Landing).</a:t>
            </a:r>
            <a:endParaRPr sz="1800">
              <a:solidFill>
                <a:schemeClr val="dk1"/>
              </a:solidFill>
            </a:endParaRPr>
          </a:p>
          <a:p>
            <a:pPr indent="-342900" lvl="1" marL="800100" rtl="0" algn="l">
              <a:lnSpc>
                <a:spcPct val="100000"/>
              </a:lnSpc>
              <a:spcBef>
                <a:spcPts val="400"/>
              </a:spcBef>
              <a:spcAft>
                <a:spcPts val="0"/>
              </a:spcAft>
              <a:buClr>
                <a:srgbClr val="000000"/>
              </a:buClr>
              <a:buSzPts val="1800"/>
              <a:buChar char="○"/>
            </a:pPr>
            <a:r>
              <a:rPr lang="en-US" sz="1800">
                <a:solidFill>
                  <a:schemeClr val="dk1"/>
                </a:solidFill>
              </a:rPr>
              <a:t>Parachute deploy in water/shore, then recover.</a:t>
            </a:r>
            <a:endParaRPr sz="1800">
              <a:solidFill>
                <a:schemeClr val="dk1"/>
              </a:solidFill>
            </a:endParaRPr>
          </a:p>
          <a:p>
            <a:pPr indent="-342900" lvl="1" marL="800100" rtl="0" algn="l">
              <a:lnSpc>
                <a:spcPct val="100000"/>
              </a:lnSpc>
              <a:spcBef>
                <a:spcPts val="400"/>
              </a:spcBef>
              <a:spcAft>
                <a:spcPts val="0"/>
              </a:spcAft>
              <a:buClr>
                <a:schemeClr val="dk1"/>
              </a:buClr>
              <a:buSzPts val="1800"/>
              <a:buChar char="○"/>
            </a:pPr>
            <a:r>
              <a:rPr lang="en-US" sz="1800">
                <a:solidFill>
                  <a:schemeClr val="dk1"/>
                </a:solidFill>
              </a:rPr>
              <a:t>Method will depend on public safety conditions, and other regulatory constraints.</a:t>
            </a:r>
            <a:endParaRPr sz="1800">
              <a:solidFill>
                <a:schemeClr val="dk1"/>
              </a:solidFill>
            </a:endParaRPr>
          </a:p>
          <a:p>
            <a:pPr indent="-342900" lvl="1" marL="800100" rtl="0" algn="l">
              <a:lnSpc>
                <a:spcPct val="100000"/>
              </a:lnSpc>
              <a:spcBef>
                <a:spcPts val="400"/>
              </a:spcBef>
              <a:spcAft>
                <a:spcPts val="0"/>
              </a:spcAft>
              <a:buSzPts val="1800"/>
              <a:buChar char="○"/>
            </a:pPr>
            <a:r>
              <a:rPr lang="en-US" sz="1800">
                <a:solidFill>
                  <a:schemeClr val="dk1"/>
                </a:solidFill>
              </a:rPr>
              <a:t>Net landings require advanced skill, present less potential hazards than boat based operations.</a:t>
            </a:r>
            <a:endParaRPr sz="1800">
              <a:solidFill>
                <a:schemeClr val="dk1"/>
              </a:solidFill>
            </a:endParaRPr>
          </a:p>
        </p:txBody>
      </p:sp>
      <p:sp>
        <p:nvSpPr>
          <p:cNvPr id="622" name="Google Shape;622;p100"/>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6" name="Shape 626"/>
        <p:cNvGrpSpPr/>
        <p:nvPr/>
      </p:nvGrpSpPr>
      <p:grpSpPr>
        <a:xfrm>
          <a:off x="0" y="0"/>
          <a:ext cx="0" cy="0"/>
          <a:chOff x="0" y="0"/>
          <a:chExt cx="0" cy="0"/>
        </a:xfrm>
      </p:grpSpPr>
      <p:sp>
        <p:nvSpPr>
          <p:cNvPr id="627" name="Google Shape;627;p101"/>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VLOS Operation:  Landing</a:t>
            </a:r>
            <a:endParaRPr>
              <a:solidFill>
                <a:srgbClr val="000000"/>
              </a:solidFill>
            </a:endParaRPr>
          </a:p>
        </p:txBody>
      </p:sp>
      <p:sp>
        <p:nvSpPr>
          <p:cNvPr id="628" name="Google Shape;628;p101"/>
          <p:cNvSpPr txBox="1"/>
          <p:nvPr>
            <p:ph idx="1" type="body"/>
          </p:nvPr>
        </p:nvSpPr>
        <p:spPr>
          <a:xfrm>
            <a:off x="685788" y="789572"/>
            <a:ext cx="7772400" cy="3680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480"/>
              </a:spcBef>
              <a:spcAft>
                <a:spcPts val="0"/>
              </a:spcAft>
              <a:buClr>
                <a:srgbClr val="000000"/>
              </a:buClr>
              <a:buSzPts val="2400"/>
              <a:buFont typeface="Times New Roman"/>
              <a:buChar char="●"/>
            </a:pPr>
            <a:r>
              <a:rPr lang="en-US" sz="2400">
                <a:solidFill>
                  <a:srgbClr val="000000"/>
                </a:solidFill>
              </a:rPr>
              <a:t>Ship/Paragon will recover UAV.</a:t>
            </a:r>
            <a:endParaRPr sz="2400">
              <a:solidFill>
                <a:srgbClr val="000000"/>
              </a:solidFill>
            </a:endParaRPr>
          </a:p>
          <a:p>
            <a:pPr indent="-342900" lvl="1" marL="800100" rtl="0" algn="l">
              <a:lnSpc>
                <a:spcPct val="100000"/>
              </a:lnSpc>
              <a:spcBef>
                <a:spcPts val="480"/>
              </a:spcBef>
              <a:spcAft>
                <a:spcPts val="0"/>
              </a:spcAft>
              <a:buClr>
                <a:srgbClr val="000000"/>
              </a:buClr>
              <a:buSzPts val="1800"/>
              <a:buChar char="○"/>
            </a:pPr>
            <a:r>
              <a:rPr lang="en-US" sz="1800">
                <a:solidFill>
                  <a:srgbClr val="000000"/>
                </a:solidFill>
              </a:rPr>
              <a:t>Parachute can potentially be used as pick point for a boat pole.</a:t>
            </a:r>
            <a:endParaRPr sz="1800">
              <a:solidFill>
                <a:srgbClr val="000000"/>
              </a:solidFill>
            </a:endParaRPr>
          </a:p>
          <a:p>
            <a:pPr indent="0" lvl="0" marL="0" rtl="0" algn="l">
              <a:lnSpc>
                <a:spcPct val="100000"/>
              </a:lnSpc>
              <a:spcBef>
                <a:spcPts val="400"/>
              </a:spcBef>
              <a:spcAft>
                <a:spcPts val="0"/>
              </a:spcAft>
              <a:buNone/>
            </a:pPr>
            <a:r>
              <a:t/>
            </a:r>
            <a:endParaRPr sz="1800">
              <a:solidFill>
                <a:srgbClr val="000000"/>
              </a:solidFill>
            </a:endParaRPr>
          </a:p>
          <a:p>
            <a:pPr indent="-342900" lvl="0" marL="342900" rtl="0" algn="l">
              <a:lnSpc>
                <a:spcPct val="100000"/>
              </a:lnSpc>
              <a:spcBef>
                <a:spcPts val="480"/>
              </a:spcBef>
              <a:spcAft>
                <a:spcPts val="0"/>
              </a:spcAft>
              <a:buClr>
                <a:srgbClr val="000000"/>
              </a:buClr>
              <a:buSzPts val="2400"/>
              <a:buFont typeface="Times New Roman"/>
              <a:buChar char="●"/>
            </a:pPr>
            <a:r>
              <a:rPr lang="en-US" sz="2400">
                <a:solidFill>
                  <a:srgbClr val="000000"/>
                </a:solidFill>
              </a:rPr>
              <a:t>Net Landing Methods</a:t>
            </a:r>
            <a:r>
              <a:rPr lang="en-US" sz="2400">
                <a:solidFill>
                  <a:srgbClr val="000000"/>
                </a:solidFill>
              </a:rPr>
              <a:t>:</a:t>
            </a:r>
            <a:endParaRPr sz="2200">
              <a:solidFill>
                <a:srgbClr val="000000"/>
              </a:solidFill>
            </a:endParaRPr>
          </a:p>
          <a:p>
            <a:pPr indent="-342900" lvl="1" marL="800100" rtl="0" algn="l">
              <a:lnSpc>
                <a:spcPct val="100000"/>
              </a:lnSpc>
              <a:spcBef>
                <a:spcPts val="400"/>
              </a:spcBef>
              <a:spcAft>
                <a:spcPts val="0"/>
              </a:spcAft>
              <a:buClr>
                <a:srgbClr val="000000"/>
              </a:buClr>
              <a:buSzPts val="1800"/>
              <a:buFont typeface="Times New Roman"/>
              <a:buChar char="○"/>
            </a:pPr>
            <a:r>
              <a:rPr lang="en-US" sz="1800">
                <a:solidFill>
                  <a:srgbClr val="000000"/>
                </a:solidFill>
              </a:rPr>
              <a:t>Requires testing and practice on land first. </a:t>
            </a:r>
            <a:r>
              <a:rPr lang="en-US" sz="1800">
                <a:solidFill>
                  <a:srgbClr val="000000"/>
                </a:solidFill>
              </a:rPr>
              <a:t> </a:t>
            </a:r>
            <a:endParaRPr sz="1800">
              <a:solidFill>
                <a:srgbClr val="000000"/>
              </a:solidFill>
            </a:endParaRPr>
          </a:p>
          <a:p>
            <a:pPr indent="-342900" lvl="1" marL="800100" rtl="0" algn="l">
              <a:lnSpc>
                <a:spcPct val="100000"/>
              </a:lnSpc>
              <a:spcBef>
                <a:spcPts val="400"/>
              </a:spcBef>
              <a:spcAft>
                <a:spcPts val="0"/>
              </a:spcAft>
              <a:buClr>
                <a:srgbClr val="000000"/>
              </a:buClr>
              <a:buSzPts val="1800"/>
              <a:buChar char="○"/>
            </a:pPr>
            <a:r>
              <a:rPr lang="en-US" sz="1800">
                <a:solidFill>
                  <a:srgbClr val="000000"/>
                </a:solidFill>
              </a:rPr>
              <a:t>Requires customized netting rig.</a:t>
            </a:r>
            <a:endParaRPr sz="1800">
              <a:solidFill>
                <a:srgbClr val="000000"/>
              </a:solidFill>
            </a:endParaRPr>
          </a:p>
          <a:p>
            <a:pPr indent="-342900" lvl="1" marL="800100" rtl="0" algn="l">
              <a:lnSpc>
                <a:spcPct val="100000"/>
              </a:lnSpc>
              <a:spcBef>
                <a:spcPts val="400"/>
              </a:spcBef>
              <a:spcAft>
                <a:spcPts val="0"/>
              </a:spcAft>
              <a:buClr>
                <a:srgbClr val="000000"/>
              </a:buClr>
              <a:buSzPts val="1800"/>
              <a:buChar char="○"/>
            </a:pPr>
            <a:r>
              <a:rPr lang="en-US" sz="1800">
                <a:solidFill>
                  <a:srgbClr val="000000"/>
                </a:solidFill>
              </a:rPr>
              <a:t>Set up/Break down time.</a:t>
            </a:r>
            <a:endParaRPr sz="1800">
              <a:solidFill>
                <a:srgbClr val="000000"/>
              </a:solidFill>
            </a:endParaRPr>
          </a:p>
          <a:p>
            <a:pPr indent="-190500" lvl="0" marL="342900" rtl="0" algn="l">
              <a:lnSpc>
                <a:spcPct val="100000"/>
              </a:lnSpc>
              <a:spcBef>
                <a:spcPts val="480"/>
              </a:spcBef>
              <a:spcAft>
                <a:spcPts val="0"/>
              </a:spcAft>
              <a:buClr>
                <a:schemeClr val="dk1"/>
              </a:buClr>
              <a:buSzPts val="2400"/>
              <a:buFont typeface="Times New Roman"/>
              <a:buNone/>
            </a:pPr>
            <a:r>
              <a:t/>
            </a:r>
            <a:endParaRPr sz="2000">
              <a:solidFill>
                <a:srgbClr val="000000"/>
              </a:solidFill>
            </a:endParaRPr>
          </a:p>
          <a:p>
            <a:pPr indent="-190500" lvl="0" marL="342900" rtl="0" algn="l">
              <a:lnSpc>
                <a:spcPct val="100000"/>
              </a:lnSpc>
              <a:spcBef>
                <a:spcPts val="480"/>
              </a:spcBef>
              <a:spcAft>
                <a:spcPts val="0"/>
              </a:spcAft>
              <a:buClr>
                <a:schemeClr val="dk1"/>
              </a:buClr>
              <a:buSzPts val="2400"/>
              <a:buFont typeface="Times New Roman"/>
              <a:buNone/>
            </a:pPr>
            <a:r>
              <a:t/>
            </a:r>
            <a:endParaRPr sz="2000">
              <a:solidFill>
                <a:srgbClr val="000000"/>
              </a:solidFill>
            </a:endParaRPr>
          </a:p>
        </p:txBody>
      </p:sp>
      <p:sp>
        <p:nvSpPr>
          <p:cNvPr id="629" name="Google Shape;629;p101"/>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3" name="Shape 633"/>
        <p:cNvGrpSpPr/>
        <p:nvPr/>
      </p:nvGrpSpPr>
      <p:grpSpPr>
        <a:xfrm>
          <a:off x="0" y="0"/>
          <a:ext cx="0" cy="0"/>
          <a:chOff x="0" y="0"/>
          <a:chExt cx="0" cy="0"/>
        </a:xfrm>
      </p:grpSpPr>
      <p:sp>
        <p:nvSpPr>
          <p:cNvPr id="634" name="Google Shape;634;p102"/>
          <p:cNvSpPr txBox="1"/>
          <p:nvPr>
            <p:ph type="title"/>
          </p:nvPr>
        </p:nvSpPr>
        <p:spPr>
          <a:xfrm>
            <a:off x="321950" y="139300"/>
            <a:ext cx="49590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Proposed </a:t>
            </a:r>
            <a:r>
              <a:rPr lang="en-US">
                <a:solidFill>
                  <a:srgbClr val="000000"/>
                </a:solidFill>
              </a:rPr>
              <a:t>Ground Station </a:t>
            </a:r>
            <a:endParaRPr>
              <a:solidFill>
                <a:srgbClr val="000000"/>
              </a:solidFill>
            </a:endParaRPr>
          </a:p>
        </p:txBody>
      </p:sp>
      <p:sp>
        <p:nvSpPr>
          <p:cNvPr id="635" name="Google Shape;635;p102"/>
          <p:cNvSpPr txBox="1"/>
          <p:nvPr/>
        </p:nvSpPr>
        <p:spPr>
          <a:xfrm>
            <a:off x="683900" y="4637700"/>
            <a:ext cx="7684500" cy="37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636" name="Google Shape;636;p102"/>
          <p:cNvPicPr preferRelativeResize="0"/>
          <p:nvPr/>
        </p:nvPicPr>
        <p:blipFill rotWithShape="1">
          <a:blip r:embed="rId3">
            <a:alphaModFix/>
          </a:blip>
          <a:srcRect b="1310" l="33793" r="37623" t="3040"/>
          <a:stretch/>
        </p:blipFill>
        <p:spPr>
          <a:xfrm>
            <a:off x="4872975" y="2314856"/>
            <a:ext cx="2072376" cy="2693192"/>
          </a:xfrm>
          <a:prstGeom prst="rect">
            <a:avLst/>
          </a:prstGeom>
          <a:noFill/>
          <a:ln>
            <a:noFill/>
          </a:ln>
        </p:spPr>
      </p:pic>
      <p:sp>
        <p:nvSpPr>
          <p:cNvPr id="637" name="Google Shape;637;p102"/>
          <p:cNvSpPr txBox="1"/>
          <p:nvPr/>
        </p:nvSpPr>
        <p:spPr>
          <a:xfrm>
            <a:off x="174000" y="813100"/>
            <a:ext cx="5212500" cy="40773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000000"/>
              </a:buClr>
              <a:buSzPts val="1800"/>
              <a:buFont typeface="Calibri"/>
              <a:buChar char="●"/>
            </a:pPr>
            <a:r>
              <a:rPr b="0" i="0" lang="en-US" sz="2000" u="none" cap="none" strike="noStrike">
                <a:solidFill>
                  <a:srgbClr val="000000"/>
                </a:solidFill>
                <a:latin typeface="Calibri"/>
                <a:ea typeface="Calibri"/>
                <a:cs typeface="Calibri"/>
                <a:sym typeface="Calibri"/>
              </a:rPr>
              <a:t>Gimbalized tripod</a:t>
            </a:r>
            <a:r>
              <a:rPr b="0" i="0" lang="en-US"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a:p>
            <a:pPr indent="-342900" lvl="1" marL="914400" marR="0" rtl="0" algn="l">
              <a:lnSpc>
                <a:spcPct val="100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Passive or Driven</a:t>
            </a:r>
            <a:endParaRPr b="0" i="0" sz="1800" u="none" cap="none" strike="noStrike">
              <a:solidFill>
                <a:srgbClr val="000000"/>
              </a:solidFill>
              <a:latin typeface="Calibri"/>
              <a:ea typeface="Calibri"/>
              <a:cs typeface="Calibri"/>
              <a:sym typeface="Calibri"/>
            </a:endParaRPr>
          </a:p>
          <a:p>
            <a:pPr indent="-342900" lvl="1" marL="914400" marR="0" rtl="0" algn="l">
              <a:lnSpc>
                <a:spcPct val="100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Driven using COTS gimbal gyro PCB and motors</a:t>
            </a:r>
            <a:endParaRPr b="0" i="0" sz="18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Mount for Anemometer</a:t>
            </a:r>
            <a:endParaRPr b="0"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FPV Monitor</a:t>
            </a:r>
            <a:endParaRPr b="0"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Directio</a:t>
            </a:r>
            <a:r>
              <a:rPr b="0" i="0" lang="en-US" sz="2000" u="none" cap="none" strike="noStrike">
                <a:solidFill>
                  <a:srgbClr val="000000"/>
                </a:solidFill>
                <a:latin typeface="Calibri"/>
                <a:ea typeface="Calibri"/>
                <a:cs typeface="Calibri"/>
                <a:sym typeface="Calibri"/>
              </a:rPr>
              <a:t>nal and omni-directional</a:t>
            </a:r>
            <a:r>
              <a:rPr lang="en-US" sz="2000">
                <a:latin typeface="Calibri"/>
                <a:ea typeface="Calibri"/>
                <a:cs typeface="Calibri"/>
                <a:sym typeface="Calibri"/>
              </a:rPr>
              <a:t> </a:t>
            </a:r>
            <a:r>
              <a:rPr b="0" i="0" lang="en-US" sz="2000" u="none" cap="none" strike="noStrike">
                <a:solidFill>
                  <a:srgbClr val="000000"/>
                </a:solidFill>
                <a:latin typeface="Calibri"/>
                <a:ea typeface="Calibri"/>
                <a:cs typeface="Calibri"/>
                <a:sym typeface="Calibri"/>
              </a:rPr>
              <a:t>antennas for all relevant frequencies.</a:t>
            </a:r>
            <a:endParaRPr b="0"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Power supplies - Battery Operated?</a:t>
            </a:r>
            <a:endParaRPr b="0"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SzPts val="2000"/>
              <a:buFont typeface="Calibri"/>
              <a:buChar char="●"/>
            </a:pPr>
            <a:r>
              <a:rPr lang="en-US" sz="2000">
                <a:latin typeface="Calibri"/>
                <a:ea typeface="Calibri"/>
                <a:cs typeface="Calibri"/>
                <a:sym typeface="Calibri"/>
              </a:rPr>
              <a:t>GPS</a:t>
            </a:r>
            <a:endParaRPr sz="2000">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Telemetry computer</a:t>
            </a:r>
            <a:endParaRPr b="0"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Autonomous antenna tracker</a:t>
            </a:r>
            <a:endParaRPr b="0" i="0" sz="2000" u="none" cap="none" strike="noStrike">
              <a:solidFill>
                <a:srgbClr val="000000"/>
              </a:solidFill>
              <a:latin typeface="Calibri"/>
              <a:ea typeface="Calibri"/>
              <a:cs typeface="Calibri"/>
              <a:sym typeface="Calibri"/>
            </a:endParaRPr>
          </a:p>
          <a:p>
            <a:pPr indent="-342900" lvl="1" marL="914400" marR="0" rtl="0" algn="l">
              <a:lnSpc>
                <a:spcPct val="100000"/>
              </a:lnSpc>
              <a:spcBef>
                <a:spcPts val="0"/>
              </a:spcBef>
              <a:spcAft>
                <a:spcPts val="0"/>
              </a:spcAft>
              <a:buClr>
                <a:srgbClr val="000000"/>
              </a:buClr>
              <a:buSzPts val="1800"/>
              <a:buFont typeface="Calibri"/>
              <a:buChar char="‑"/>
            </a:pPr>
            <a:r>
              <a:rPr b="0" i="0" lang="en-US" sz="1800" u="sng" cap="none" strike="noStrike">
                <a:solidFill>
                  <a:schemeClr val="hlink"/>
                </a:solidFill>
                <a:latin typeface="Calibri"/>
                <a:ea typeface="Calibri"/>
                <a:cs typeface="Calibri"/>
                <a:sym typeface="Calibri"/>
                <a:hlinkClick r:id="rId4"/>
              </a:rPr>
              <a:t>MFD Crossbow system</a:t>
            </a:r>
            <a:endParaRPr b="0" i="0" sz="18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pic>
        <p:nvPicPr>
          <p:cNvPr id="638" name="Google Shape;638;p102"/>
          <p:cNvPicPr preferRelativeResize="0"/>
          <p:nvPr/>
        </p:nvPicPr>
        <p:blipFill rotWithShape="1">
          <a:blip r:embed="rId5">
            <a:alphaModFix/>
          </a:blip>
          <a:srcRect b="0" l="0" r="0" t="0"/>
          <a:stretch/>
        </p:blipFill>
        <p:spPr>
          <a:xfrm>
            <a:off x="6330575" y="278606"/>
            <a:ext cx="1597013" cy="2293144"/>
          </a:xfrm>
          <a:prstGeom prst="rect">
            <a:avLst/>
          </a:prstGeom>
          <a:noFill/>
          <a:ln>
            <a:noFill/>
          </a:ln>
          <a:effectLst>
            <a:outerShdw blurRad="57150" rotWithShape="0" algn="bl" dir="5400000" dist="19050">
              <a:srgbClr val="000000">
                <a:alpha val="49803"/>
              </a:srgbClr>
            </a:outerShdw>
          </a:effectLst>
        </p:spPr>
      </p:pic>
      <p:pic>
        <p:nvPicPr>
          <p:cNvPr id="639" name="Google Shape;639;p102"/>
          <p:cNvPicPr preferRelativeResize="0"/>
          <p:nvPr/>
        </p:nvPicPr>
        <p:blipFill rotWithShape="1">
          <a:blip r:embed="rId6">
            <a:alphaModFix/>
          </a:blip>
          <a:srcRect b="0" l="0" r="14420" t="0"/>
          <a:stretch/>
        </p:blipFill>
        <p:spPr>
          <a:xfrm>
            <a:off x="6945350" y="2617856"/>
            <a:ext cx="2048175" cy="239019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103"/>
          <p:cNvSpPr txBox="1"/>
          <p:nvPr>
            <p:ph type="title"/>
          </p:nvPr>
        </p:nvSpPr>
        <p:spPr>
          <a:xfrm>
            <a:off x="6271350" y="-23500"/>
            <a:ext cx="2468700" cy="1392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sz="2400">
                <a:solidFill>
                  <a:srgbClr val="000000"/>
                </a:solidFill>
              </a:rPr>
              <a:t>Autonomous </a:t>
            </a:r>
            <a:r>
              <a:rPr lang="en-US" sz="2400">
                <a:solidFill>
                  <a:srgbClr val="000000"/>
                </a:solidFill>
              </a:rPr>
              <a:t>Mission Planning</a:t>
            </a:r>
            <a:endParaRPr sz="2400">
              <a:solidFill>
                <a:srgbClr val="000000"/>
              </a:solidFill>
            </a:endParaRPr>
          </a:p>
        </p:txBody>
      </p:sp>
      <p:sp>
        <p:nvSpPr>
          <p:cNvPr id="646" name="Google Shape;646;p103"/>
          <p:cNvSpPr txBox="1"/>
          <p:nvPr>
            <p:ph idx="1" type="body"/>
          </p:nvPr>
        </p:nvSpPr>
        <p:spPr>
          <a:xfrm>
            <a:off x="6179300" y="1236425"/>
            <a:ext cx="2858100" cy="31590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360"/>
              </a:spcBef>
              <a:spcAft>
                <a:spcPts val="0"/>
              </a:spcAft>
              <a:buSzPts val="1800"/>
              <a:buNone/>
            </a:pPr>
            <a:r>
              <a:rPr b="1" lang="en-US">
                <a:solidFill>
                  <a:srgbClr val="000000"/>
                </a:solidFill>
              </a:rPr>
              <a:t>Mission Planner</a:t>
            </a:r>
            <a:r>
              <a:rPr lang="en-US">
                <a:solidFill>
                  <a:srgbClr val="000000"/>
                </a:solidFill>
              </a:rPr>
              <a:t> &amp;  </a:t>
            </a:r>
            <a:r>
              <a:rPr b="1" lang="en-US">
                <a:solidFill>
                  <a:srgbClr val="000000"/>
                </a:solidFill>
              </a:rPr>
              <a:t>QGroundControl.</a:t>
            </a:r>
            <a:endParaRPr b="1">
              <a:solidFill>
                <a:srgbClr val="000000"/>
              </a:solidFill>
            </a:endParaRPr>
          </a:p>
          <a:p>
            <a:pPr indent="-336550" lvl="0" marL="457200" rtl="0" algn="l">
              <a:lnSpc>
                <a:spcPct val="115000"/>
              </a:lnSpc>
              <a:spcBef>
                <a:spcPts val="360"/>
              </a:spcBef>
              <a:spcAft>
                <a:spcPts val="0"/>
              </a:spcAft>
              <a:buClr>
                <a:srgbClr val="000000"/>
              </a:buClr>
              <a:buSzPts val="1700"/>
              <a:buChar char="●"/>
            </a:pPr>
            <a:r>
              <a:rPr lang="en-US" sz="1700">
                <a:solidFill>
                  <a:schemeClr val="dk1"/>
                </a:solidFill>
              </a:rPr>
              <a:t>Intuitive graphical </a:t>
            </a:r>
            <a:r>
              <a:rPr lang="en-US" sz="1700">
                <a:solidFill>
                  <a:srgbClr val="000000"/>
                </a:solidFill>
              </a:rPr>
              <a:t>m</a:t>
            </a:r>
            <a:r>
              <a:rPr lang="en-US" sz="1700">
                <a:solidFill>
                  <a:srgbClr val="000000"/>
                </a:solidFill>
              </a:rPr>
              <a:t>ission programming</a:t>
            </a:r>
            <a:endParaRPr sz="1700">
              <a:solidFill>
                <a:srgbClr val="000000"/>
              </a:solidFill>
            </a:endParaRPr>
          </a:p>
          <a:p>
            <a:pPr indent="-336550" lvl="0" marL="457200" rtl="0" algn="l">
              <a:lnSpc>
                <a:spcPct val="115000"/>
              </a:lnSpc>
              <a:spcBef>
                <a:spcPts val="0"/>
              </a:spcBef>
              <a:spcAft>
                <a:spcPts val="0"/>
              </a:spcAft>
              <a:buClr>
                <a:srgbClr val="000000"/>
              </a:buClr>
              <a:buSzPts val="1700"/>
              <a:buChar char="●"/>
            </a:pPr>
            <a:r>
              <a:rPr lang="en-US" sz="1700">
                <a:solidFill>
                  <a:srgbClr val="000000"/>
                </a:solidFill>
              </a:rPr>
              <a:t>Auto payload triggering</a:t>
            </a:r>
            <a:endParaRPr sz="1700">
              <a:solidFill>
                <a:srgbClr val="000000"/>
              </a:solidFill>
            </a:endParaRPr>
          </a:p>
          <a:p>
            <a:pPr indent="-336550" lvl="0" marL="457200" rtl="0" algn="l">
              <a:lnSpc>
                <a:spcPct val="115000"/>
              </a:lnSpc>
              <a:spcBef>
                <a:spcPts val="0"/>
              </a:spcBef>
              <a:spcAft>
                <a:spcPts val="0"/>
              </a:spcAft>
              <a:buClr>
                <a:srgbClr val="000000"/>
              </a:buClr>
              <a:buSzPts val="1700"/>
              <a:buChar char="●"/>
            </a:pPr>
            <a:r>
              <a:rPr lang="en-US" sz="1700">
                <a:solidFill>
                  <a:srgbClr val="000000"/>
                </a:solidFill>
              </a:rPr>
              <a:t>Surveys based on time interval or distance.</a:t>
            </a:r>
            <a:endParaRPr sz="1700">
              <a:solidFill>
                <a:srgbClr val="000000"/>
              </a:solidFill>
            </a:endParaRPr>
          </a:p>
          <a:p>
            <a:pPr indent="-336550" lvl="0" marL="457200" rtl="0" algn="l">
              <a:lnSpc>
                <a:spcPct val="115000"/>
              </a:lnSpc>
              <a:spcBef>
                <a:spcPts val="0"/>
              </a:spcBef>
              <a:spcAft>
                <a:spcPts val="0"/>
              </a:spcAft>
              <a:buClr>
                <a:srgbClr val="000000"/>
              </a:buClr>
              <a:buSzPts val="1700"/>
              <a:buChar char="●"/>
            </a:pPr>
            <a:r>
              <a:rPr lang="en-US" sz="1700">
                <a:solidFill>
                  <a:srgbClr val="000000"/>
                </a:solidFill>
              </a:rPr>
              <a:t>Edits can be done on the fly in some cases. </a:t>
            </a:r>
            <a:endParaRPr sz="1700">
              <a:solidFill>
                <a:srgbClr val="000000"/>
              </a:solidFill>
            </a:endParaRPr>
          </a:p>
          <a:p>
            <a:pPr indent="0" lvl="0" marL="0" rtl="0" algn="l">
              <a:lnSpc>
                <a:spcPct val="115000"/>
              </a:lnSpc>
              <a:spcBef>
                <a:spcPts val="360"/>
              </a:spcBef>
              <a:spcAft>
                <a:spcPts val="0"/>
              </a:spcAft>
              <a:buSzPts val="1800"/>
              <a:buNone/>
            </a:pPr>
            <a:r>
              <a:t/>
            </a:r>
            <a:endParaRPr b="1" sz="1700">
              <a:solidFill>
                <a:srgbClr val="000000"/>
              </a:solidFill>
            </a:endParaRPr>
          </a:p>
        </p:txBody>
      </p:sp>
      <p:sp>
        <p:nvSpPr>
          <p:cNvPr id="647" name="Google Shape;647;p103"/>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pic>
        <p:nvPicPr>
          <p:cNvPr id="648" name="Google Shape;648;p103"/>
          <p:cNvPicPr preferRelativeResize="0"/>
          <p:nvPr/>
        </p:nvPicPr>
        <p:blipFill rotWithShape="1">
          <a:blip r:embed="rId3">
            <a:alphaModFix/>
          </a:blip>
          <a:srcRect b="0" l="0" r="0" t="0"/>
          <a:stretch/>
        </p:blipFill>
        <p:spPr>
          <a:xfrm>
            <a:off x="0" y="152888"/>
            <a:ext cx="6130574" cy="4837724"/>
          </a:xfrm>
          <a:prstGeom prst="rect">
            <a:avLst/>
          </a:prstGeom>
          <a:noFill/>
          <a:ln>
            <a:noFill/>
          </a:ln>
          <a:effectLst>
            <a:outerShdw blurRad="57150" rotWithShape="0" algn="bl" dir="5400000" dist="114300">
              <a:srgbClr val="000000">
                <a:alpha val="49803"/>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3" name="Shape 653"/>
        <p:cNvGrpSpPr/>
        <p:nvPr/>
      </p:nvGrpSpPr>
      <p:grpSpPr>
        <a:xfrm>
          <a:off x="0" y="0"/>
          <a:ext cx="0" cy="0"/>
          <a:chOff x="0" y="0"/>
          <a:chExt cx="0" cy="0"/>
        </a:xfrm>
      </p:grpSpPr>
      <p:pic>
        <p:nvPicPr>
          <p:cNvPr id="654" name="Google Shape;654;p104"/>
          <p:cNvPicPr preferRelativeResize="0"/>
          <p:nvPr/>
        </p:nvPicPr>
        <p:blipFill rotWithShape="1">
          <a:blip r:embed="rId3">
            <a:alphaModFix/>
          </a:blip>
          <a:srcRect b="0" l="0" r="0" t="0"/>
          <a:stretch/>
        </p:blipFill>
        <p:spPr>
          <a:xfrm>
            <a:off x="4431850" y="81945"/>
            <a:ext cx="3732899" cy="4979905"/>
          </a:xfrm>
          <a:prstGeom prst="rect">
            <a:avLst/>
          </a:prstGeom>
          <a:noFill/>
          <a:ln>
            <a:noFill/>
          </a:ln>
          <a:effectLst>
            <a:outerShdw blurRad="128588" rotWithShape="0" algn="bl" dir="5400000" dist="114300">
              <a:srgbClr val="000000">
                <a:alpha val="49803"/>
              </a:srgbClr>
            </a:outerShdw>
          </a:effectLst>
        </p:spPr>
      </p:pic>
      <p:sp>
        <p:nvSpPr>
          <p:cNvPr id="655" name="Google Shape;655;p104"/>
          <p:cNvSpPr txBox="1"/>
          <p:nvPr>
            <p:ph idx="12" type="sldNum"/>
          </p:nvPr>
        </p:nvSpPr>
        <p:spPr>
          <a:xfrm>
            <a:off x="8644025" y="4686175"/>
            <a:ext cx="3045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900"/>
              <a:t>‹#›</a:t>
            </a:fld>
            <a:endParaRPr sz="900"/>
          </a:p>
        </p:txBody>
      </p:sp>
      <p:sp>
        <p:nvSpPr>
          <p:cNvPr id="656" name="Google Shape;656;p104"/>
          <p:cNvSpPr txBox="1"/>
          <p:nvPr/>
        </p:nvSpPr>
        <p:spPr>
          <a:xfrm>
            <a:off x="165900" y="131775"/>
            <a:ext cx="3785400" cy="489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2800"/>
              <a:buFont typeface="Arial"/>
              <a:buNone/>
            </a:pPr>
            <a:r>
              <a:rPr lang="en-US" sz="2400" u="sng">
                <a:solidFill>
                  <a:schemeClr val="dk1"/>
                </a:solidFill>
              </a:rPr>
              <a:t>Pixhawk Flight Controller and Missions</a:t>
            </a:r>
            <a:endParaRPr sz="24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sz="18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Can support all UAV mounted electronics and drive components, as well as additional peripheral devices, such as Raspberry Pi.</a:t>
            </a:r>
            <a:endParaRPr b="0" i="0" sz="18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Has on board support for:</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2 extra RS-232 serial channels</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I2C</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CANBUS</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PWM</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GPS</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Analog to Digital converters</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USB</a:t>
            </a:r>
            <a:endParaRPr b="0" i="0" sz="18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105"/>
          <p:cNvSpPr/>
          <p:nvPr/>
        </p:nvSpPr>
        <p:spPr>
          <a:xfrm>
            <a:off x="2031988" y="1488085"/>
            <a:ext cx="6379800" cy="2353200"/>
          </a:xfrm>
          <a:prstGeom prst="rect">
            <a:avLst/>
          </a:prstGeom>
          <a:solidFill>
            <a:srgbClr val="D8D8D8"/>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2" name="Google Shape;662;p105"/>
          <p:cNvSpPr/>
          <p:nvPr/>
        </p:nvSpPr>
        <p:spPr>
          <a:xfrm>
            <a:off x="2031988" y="4210700"/>
            <a:ext cx="6379800" cy="333000"/>
          </a:xfrm>
          <a:prstGeom prst="rect">
            <a:avLst/>
          </a:prstGeom>
          <a:solidFill>
            <a:srgbClr val="D8D8D8"/>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NuttX RTOS</a:t>
            </a:r>
            <a:endParaRPr b="0" i="0" sz="1800" u="none" cap="none" strike="noStrike">
              <a:solidFill>
                <a:srgbClr val="000000"/>
              </a:solidFill>
              <a:latin typeface="Calibri"/>
              <a:ea typeface="Calibri"/>
              <a:cs typeface="Calibri"/>
              <a:sym typeface="Calibri"/>
            </a:endParaRPr>
          </a:p>
        </p:txBody>
      </p:sp>
      <p:sp>
        <p:nvSpPr>
          <p:cNvPr id="663" name="Google Shape;663;p105"/>
          <p:cNvSpPr/>
          <p:nvPr/>
        </p:nvSpPr>
        <p:spPr>
          <a:xfrm>
            <a:off x="2031989" y="4580911"/>
            <a:ext cx="2405400" cy="430200"/>
          </a:xfrm>
          <a:prstGeom prst="rect">
            <a:avLst/>
          </a:prstGeom>
          <a:solidFill>
            <a:srgbClr val="C2D59B"/>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PixHawk-4 controller</a:t>
            </a:r>
            <a:endParaRPr b="0" i="0" sz="1800" u="none" cap="none" strike="noStrike">
              <a:solidFill>
                <a:schemeClr val="dk1"/>
              </a:solidFill>
              <a:latin typeface="Calibri"/>
              <a:ea typeface="Calibri"/>
              <a:cs typeface="Calibri"/>
              <a:sym typeface="Calibri"/>
            </a:endParaRPr>
          </a:p>
        </p:txBody>
      </p:sp>
      <p:sp>
        <p:nvSpPr>
          <p:cNvPr id="664" name="Google Shape;664;p105"/>
          <p:cNvSpPr/>
          <p:nvPr/>
        </p:nvSpPr>
        <p:spPr>
          <a:xfrm>
            <a:off x="6230461" y="4580911"/>
            <a:ext cx="2211300" cy="430200"/>
          </a:xfrm>
          <a:prstGeom prst="rect">
            <a:avLst/>
          </a:prstGeom>
          <a:solidFill>
            <a:srgbClr val="C2D59B"/>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Sensors, peripherals</a:t>
            </a:r>
            <a:endParaRPr b="0" i="0" sz="1800" u="none" cap="none" strike="noStrike">
              <a:solidFill>
                <a:schemeClr val="dk1"/>
              </a:solidFill>
              <a:latin typeface="Calibri"/>
              <a:ea typeface="Calibri"/>
              <a:cs typeface="Calibri"/>
              <a:sym typeface="Calibri"/>
            </a:endParaRPr>
          </a:p>
        </p:txBody>
      </p:sp>
      <p:sp>
        <p:nvSpPr>
          <p:cNvPr id="665" name="Google Shape;665;p105"/>
          <p:cNvSpPr txBox="1"/>
          <p:nvPr/>
        </p:nvSpPr>
        <p:spPr>
          <a:xfrm>
            <a:off x="4616812" y="1488086"/>
            <a:ext cx="10695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ArduPilot</a:t>
            </a:r>
            <a:endParaRPr b="0" i="0" sz="1800" u="none" cap="none" strike="noStrike">
              <a:solidFill>
                <a:schemeClr val="dk1"/>
              </a:solidFill>
              <a:latin typeface="Calibri"/>
              <a:ea typeface="Calibri"/>
              <a:cs typeface="Calibri"/>
              <a:sym typeface="Calibri"/>
            </a:endParaRPr>
          </a:p>
        </p:txBody>
      </p:sp>
      <p:sp>
        <p:nvSpPr>
          <p:cNvPr id="666" name="Google Shape;666;p105"/>
          <p:cNvSpPr/>
          <p:nvPr/>
        </p:nvSpPr>
        <p:spPr>
          <a:xfrm>
            <a:off x="2435399" y="1798702"/>
            <a:ext cx="5707500" cy="518700"/>
          </a:xfrm>
          <a:prstGeom prst="rect">
            <a:avLst/>
          </a:prstGeom>
          <a:solidFill>
            <a:srgbClr val="FDFFA0"/>
          </a:solidFill>
          <a:ln cap="flat" cmpd="sng" w="9525">
            <a:solidFill>
              <a:srgbClr val="4A7DBA"/>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Vehicle-specific flight code</a:t>
            </a:r>
            <a:endParaRPr b="0" i="0" sz="1800" u="none" cap="none" strike="noStrike">
              <a:solidFill>
                <a:srgbClr val="000000"/>
              </a:solidFill>
              <a:latin typeface="Calibri"/>
              <a:ea typeface="Calibri"/>
              <a:cs typeface="Calibri"/>
              <a:sym typeface="Calibri"/>
            </a:endParaRPr>
          </a:p>
        </p:txBody>
      </p:sp>
      <p:sp>
        <p:nvSpPr>
          <p:cNvPr id="667" name="Google Shape;667;p105"/>
          <p:cNvSpPr/>
          <p:nvPr/>
        </p:nvSpPr>
        <p:spPr>
          <a:xfrm>
            <a:off x="2435399" y="2398003"/>
            <a:ext cx="5707500" cy="591900"/>
          </a:xfrm>
          <a:prstGeom prst="rect">
            <a:avLst/>
          </a:prstGeom>
          <a:solidFill>
            <a:srgbClr val="FDA4F7"/>
          </a:solidFill>
          <a:ln cap="flat" cmpd="sng" w="9525">
            <a:solidFill>
              <a:srgbClr val="4A7DBA"/>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Shared libraries (drivers, EKF...)</a:t>
            </a:r>
            <a:endParaRPr b="0" i="0" sz="1800" u="none" cap="none" strike="noStrike">
              <a:solidFill>
                <a:srgbClr val="000000"/>
              </a:solidFill>
              <a:latin typeface="Calibri"/>
              <a:ea typeface="Calibri"/>
              <a:cs typeface="Calibri"/>
              <a:sym typeface="Calibri"/>
            </a:endParaRPr>
          </a:p>
        </p:txBody>
      </p:sp>
      <p:sp>
        <p:nvSpPr>
          <p:cNvPr id="668" name="Google Shape;668;p105"/>
          <p:cNvSpPr/>
          <p:nvPr/>
        </p:nvSpPr>
        <p:spPr>
          <a:xfrm>
            <a:off x="2435399" y="3068114"/>
            <a:ext cx="5707500" cy="616200"/>
          </a:xfrm>
          <a:prstGeom prst="rect">
            <a:avLst/>
          </a:prstGeom>
          <a:solidFill>
            <a:srgbClr val="B7CCE4"/>
          </a:solidFill>
          <a:ln cap="flat" cmpd="sng" w="9525">
            <a:solidFill>
              <a:srgbClr val="4A7DBA"/>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Hardware abstraction layer (HAL)</a:t>
            </a:r>
            <a:endParaRPr b="0" i="0" sz="1800" u="none" cap="none" strike="noStrike">
              <a:solidFill>
                <a:srgbClr val="000000"/>
              </a:solidFill>
              <a:latin typeface="Calibri"/>
              <a:ea typeface="Calibri"/>
              <a:cs typeface="Calibri"/>
              <a:sym typeface="Calibri"/>
            </a:endParaRPr>
          </a:p>
        </p:txBody>
      </p:sp>
      <p:sp>
        <p:nvSpPr>
          <p:cNvPr id="669" name="Google Shape;669;p105"/>
          <p:cNvSpPr/>
          <p:nvPr/>
        </p:nvSpPr>
        <p:spPr>
          <a:xfrm>
            <a:off x="2031988" y="1116739"/>
            <a:ext cx="6379800" cy="284700"/>
          </a:xfrm>
          <a:prstGeom prst="rect">
            <a:avLst/>
          </a:prstGeom>
          <a:solidFill>
            <a:srgbClr val="D8D8D8"/>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MAVLink</a:t>
            </a:r>
            <a:endParaRPr b="0" i="0" sz="1800" u="none" cap="none" strike="noStrike">
              <a:solidFill>
                <a:srgbClr val="000000"/>
              </a:solidFill>
              <a:latin typeface="Calibri"/>
              <a:ea typeface="Calibri"/>
              <a:cs typeface="Calibri"/>
              <a:sym typeface="Calibri"/>
            </a:endParaRPr>
          </a:p>
        </p:txBody>
      </p:sp>
      <p:sp>
        <p:nvSpPr>
          <p:cNvPr id="670" name="Google Shape;670;p105"/>
          <p:cNvSpPr txBox="1"/>
          <p:nvPr/>
        </p:nvSpPr>
        <p:spPr>
          <a:xfrm>
            <a:off x="283882" y="2642287"/>
            <a:ext cx="15813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Flight software</a:t>
            </a:r>
            <a:endParaRPr b="0" i="0" sz="1800" u="none" cap="none" strike="noStrike">
              <a:solidFill>
                <a:schemeClr val="dk1"/>
              </a:solidFill>
              <a:latin typeface="Calibri"/>
              <a:ea typeface="Calibri"/>
              <a:cs typeface="Calibri"/>
              <a:sym typeface="Calibri"/>
            </a:endParaRPr>
          </a:p>
        </p:txBody>
      </p:sp>
      <p:sp>
        <p:nvSpPr>
          <p:cNvPr id="671" name="Google Shape;671;p105"/>
          <p:cNvSpPr txBox="1"/>
          <p:nvPr/>
        </p:nvSpPr>
        <p:spPr>
          <a:xfrm>
            <a:off x="283882" y="4580911"/>
            <a:ext cx="11118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Hardware</a:t>
            </a:r>
            <a:endParaRPr b="0" i="0" sz="1800" u="none" cap="none" strike="noStrike">
              <a:solidFill>
                <a:schemeClr val="dk1"/>
              </a:solidFill>
              <a:latin typeface="Calibri"/>
              <a:ea typeface="Calibri"/>
              <a:cs typeface="Calibri"/>
              <a:sym typeface="Calibri"/>
            </a:endParaRPr>
          </a:p>
        </p:txBody>
      </p:sp>
      <p:sp>
        <p:nvSpPr>
          <p:cNvPr id="672" name="Google Shape;672;p105"/>
          <p:cNvSpPr txBox="1"/>
          <p:nvPr/>
        </p:nvSpPr>
        <p:spPr>
          <a:xfrm>
            <a:off x="318386" y="1115395"/>
            <a:ext cx="19527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Comms layer</a:t>
            </a:r>
            <a:endParaRPr b="0" i="0" sz="1800" u="none" cap="none" strike="noStrike">
              <a:solidFill>
                <a:schemeClr val="dk1"/>
              </a:solidFill>
              <a:latin typeface="Calibri"/>
              <a:ea typeface="Calibri"/>
              <a:cs typeface="Calibri"/>
              <a:sym typeface="Calibri"/>
            </a:endParaRPr>
          </a:p>
        </p:txBody>
      </p:sp>
      <p:sp>
        <p:nvSpPr>
          <p:cNvPr id="673" name="Google Shape;673;p105"/>
          <p:cNvSpPr/>
          <p:nvPr/>
        </p:nvSpPr>
        <p:spPr>
          <a:xfrm>
            <a:off x="3886462" y="123265"/>
            <a:ext cx="2488800" cy="907800"/>
          </a:xfrm>
          <a:prstGeom prst="rect">
            <a:avLst/>
          </a:prstGeom>
          <a:solidFill>
            <a:srgbClr val="D8D8D8"/>
          </a:solidFill>
          <a:ln cap="flat" cmpd="sng" w="9525">
            <a:solidFill>
              <a:srgbClr val="4A7DBA"/>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74" name="Google Shape;674;p105"/>
          <p:cNvPicPr preferRelativeResize="0"/>
          <p:nvPr/>
        </p:nvPicPr>
        <p:blipFill rotWithShape="1">
          <a:blip r:embed="rId3">
            <a:alphaModFix/>
          </a:blip>
          <a:srcRect b="0" l="0" r="0" t="0"/>
          <a:stretch/>
        </p:blipFill>
        <p:spPr>
          <a:xfrm>
            <a:off x="4610567" y="191348"/>
            <a:ext cx="1109382" cy="738739"/>
          </a:xfrm>
          <a:prstGeom prst="rect">
            <a:avLst/>
          </a:prstGeom>
          <a:noFill/>
          <a:ln>
            <a:noFill/>
          </a:ln>
        </p:spPr>
      </p:pic>
      <p:sp>
        <p:nvSpPr>
          <p:cNvPr id="675" name="Google Shape;675;p105"/>
          <p:cNvSpPr txBox="1"/>
          <p:nvPr/>
        </p:nvSpPr>
        <p:spPr>
          <a:xfrm>
            <a:off x="6673071" y="272090"/>
            <a:ext cx="18699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Ground controller</a:t>
            </a:r>
            <a:endParaRPr b="0" i="0" sz="1800" u="none" cap="none" strike="noStrike">
              <a:solidFill>
                <a:schemeClr val="dk1"/>
              </a:solidFill>
              <a:latin typeface="Calibri"/>
              <a:ea typeface="Calibri"/>
              <a:cs typeface="Calibri"/>
              <a:sym typeface="Calibri"/>
            </a:endParaRPr>
          </a:p>
        </p:txBody>
      </p:sp>
      <p:sp>
        <p:nvSpPr>
          <p:cNvPr id="676" name="Google Shape;676;p105"/>
          <p:cNvSpPr/>
          <p:nvPr/>
        </p:nvSpPr>
        <p:spPr>
          <a:xfrm>
            <a:off x="2031987" y="3894650"/>
            <a:ext cx="6379800" cy="274200"/>
          </a:xfrm>
          <a:prstGeom prst="rect">
            <a:avLst/>
          </a:prstGeom>
          <a:solidFill>
            <a:srgbClr val="D8D8D8"/>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PX4 firmware</a:t>
            </a:r>
            <a:endParaRPr b="0" i="0" sz="1800" u="none" cap="none" strike="noStrike">
              <a:solidFill>
                <a:srgbClr val="000000"/>
              </a:solidFill>
              <a:latin typeface="Calibri"/>
              <a:ea typeface="Calibri"/>
              <a:cs typeface="Calibri"/>
              <a:sym typeface="Calibri"/>
            </a:endParaRPr>
          </a:p>
        </p:txBody>
      </p:sp>
      <p:sp>
        <p:nvSpPr>
          <p:cNvPr id="677" name="Google Shape;677;p105"/>
          <p:cNvSpPr txBox="1"/>
          <p:nvPr/>
        </p:nvSpPr>
        <p:spPr>
          <a:xfrm>
            <a:off x="318386" y="324971"/>
            <a:ext cx="2707200" cy="4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ArduPilot stack</a:t>
            </a:r>
            <a:endParaRPr b="0" i="0" sz="3200" u="none" cap="none" strike="noStrike">
              <a:solidFill>
                <a:schemeClr val="dk1"/>
              </a:solidFill>
              <a:latin typeface="Calibri"/>
              <a:ea typeface="Calibri"/>
              <a:cs typeface="Calibri"/>
              <a:sym typeface="Calibri"/>
            </a:endParaRPr>
          </a:p>
        </p:txBody>
      </p:sp>
      <p:sp>
        <p:nvSpPr>
          <p:cNvPr id="678" name="Google Shape;678;p105"/>
          <p:cNvSpPr/>
          <p:nvPr/>
        </p:nvSpPr>
        <p:spPr>
          <a:xfrm>
            <a:off x="4527179" y="4580911"/>
            <a:ext cx="1583700" cy="430200"/>
          </a:xfrm>
          <a:prstGeom prst="rect">
            <a:avLst/>
          </a:prstGeom>
          <a:solidFill>
            <a:srgbClr val="C2D59B"/>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SPI, I2C, serial</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106"/>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59"/>
              <a:buFont typeface="Calibri"/>
              <a:buNone/>
            </a:pPr>
            <a:r>
              <a:rPr b="1" lang="en-US" sz="3000"/>
              <a:t>Software: post-flight data processing tools</a:t>
            </a:r>
            <a:endParaRPr b="1" sz="3000"/>
          </a:p>
        </p:txBody>
      </p:sp>
      <p:sp>
        <p:nvSpPr>
          <p:cNvPr id="684" name="Google Shape;684;p106"/>
          <p:cNvSpPr txBox="1"/>
          <p:nvPr>
            <p:ph idx="1" type="body"/>
          </p:nvPr>
        </p:nvSpPr>
        <p:spPr>
          <a:xfrm>
            <a:off x="457200" y="1200150"/>
            <a:ext cx="5020800" cy="3394500"/>
          </a:xfrm>
          <a:prstGeom prst="rect">
            <a:avLst/>
          </a:prstGeom>
          <a:noFill/>
          <a:ln>
            <a:noFill/>
          </a:ln>
        </p:spPr>
        <p:txBody>
          <a:bodyPr anchorCtr="0" anchor="t" bIns="45700" lIns="91425" spcFirstLastPara="1" rIns="91425" wrap="square" tIns="45700">
            <a:noAutofit/>
          </a:bodyPr>
          <a:lstStyle/>
          <a:p>
            <a:pPr indent="-266700" lvl="0" marL="342900" rtl="0" algn="l">
              <a:lnSpc>
                <a:spcPct val="100000"/>
              </a:lnSpc>
              <a:spcBef>
                <a:spcPts val="0"/>
              </a:spcBef>
              <a:spcAft>
                <a:spcPts val="0"/>
              </a:spcAft>
              <a:buClr>
                <a:schemeClr val="dk1"/>
              </a:buClr>
              <a:buSzPts val="2000"/>
              <a:buChar char="•"/>
            </a:pPr>
            <a:r>
              <a:rPr lang="en-US" sz="2000"/>
              <a:t>Flight log play-back, analysis (desktop, online)</a:t>
            </a:r>
            <a:endParaRPr sz="2000"/>
          </a:p>
          <a:p>
            <a:pPr indent="-355600" lvl="0" marL="457200" rtl="0" algn="l">
              <a:lnSpc>
                <a:spcPct val="100000"/>
              </a:lnSpc>
              <a:spcBef>
                <a:spcPts val="560"/>
              </a:spcBef>
              <a:spcAft>
                <a:spcPts val="0"/>
              </a:spcAft>
              <a:buClr>
                <a:schemeClr val="dk1"/>
              </a:buClr>
              <a:buSzPts val="2000"/>
              <a:buChar char="•"/>
            </a:pPr>
            <a:r>
              <a:rPr lang="en-US" sz="2000"/>
              <a:t>GDAL – image geo-referencing, reprojection</a:t>
            </a:r>
            <a:endParaRPr sz="2000"/>
          </a:p>
          <a:p>
            <a:pPr indent="-266700" lvl="0" marL="342900" rtl="0" algn="l">
              <a:lnSpc>
                <a:spcPct val="100000"/>
              </a:lnSpc>
              <a:spcBef>
                <a:spcPts val="640"/>
              </a:spcBef>
              <a:spcAft>
                <a:spcPts val="0"/>
              </a:spcAft>
              <a:buClr>
                <a:schemeClr val="dk1"/>
              </a:buClr>
              <a:buSzPts val="2000"/>
              <a:buChar char="•"/>
            </a:pPr>
            <a:r>
              <a:rPr lang="en-US" sz="2000"/>
              <a:t>QGIS – open source GIS for data display, processing</a:t>
            </a:r>
            <a:endParaRPr sz="2000"/>
          </a:p>
          <a:p>
            <a:pPr indent="-266700" lvl="0" marL="342900" rtl="0" algn="l">
              <a:lnSpc>
                <a:spcPct val="100000"/>
              </a:lnSpc>
              <a:spcBef>
                <a:spcPts val="640"/>
              </a:spcBef>
              <a:spcAft>
                <a:spcPts val="0"/>
              </a:spcAft>
              <a:buClr>
                <a:schemeClr val="dk1"/>
              </a:buClr>
              <a:buSzPts val="2000"/>
              <a:buChar char="•"/>
            </a:pPr>
            <a:r>
              <a:rPr lang="en-US" sz="2000"/>
              <a:t>Custom scripts, other applications (MATLAB, etc)</a:t>
            </a:r>
            <a:endParaRPr sz="2000"/>
          </a:p>
          <a:p>
            <a:pPr indent="0" lvl="0" marL="457200" rtl="0" algn="l">
              <a:lnSpc>
                <a:spcPct val="100000"/>
              </a:lnSpc>
              <a:spcBef>
                <a:spcPts val="640"/>
              </a:spcBef>
              <a:spcAft>
                <a:spcPts val="0"/>
              </a:spcAft>
              <a:buNone/>
            </a:pPr>
            <a:r>
              <a:t/>
            </a:r>
            <a:endParaRPr sz="2000"/>
          </a:p>
          <a:p>
            <a:pPr indent="-266700" lvl="0" marL="342900" rtl="0" algn="l">
              <a:lnSpc>
                <a:spcPct val="100000"/>
              </a:lnSpc>
              <a:spcBef>
                <a:spcPts val="640"/>
              </a:spcBef>
              <a:spcAft>
                <a:spcPts val="0"/>
              </a:spcAft>
              <a:buSzPts val="2000"/>
              <a:buChar char="•"/>
            </a:pPr>
            <a:r>
              <a:rPr lang="en-US" sz="2000"/>
              <a:t>Paid proprietary end-to-end tools also available (Pix4D, DroneDeploy)</a:t>
            </a:r>
            <a:endParaRPr sz="2000"/>
          </a:p>
          <a:p>
            <a:pPr indent="-139700" lvl="0" marL="342900" rtl="0" algn="l">
              <a:lnSpc>
                <a:spcPct val="100000"/>
              </a:lnSpc>
              <a:spcBef>
                <a:spcPts val="640"/>
              </a:spcBef>
              <a:spcAft>
                <a:spcPts val="0"/>
              </a:spcAft>
              <a:buClr>
                <a:schemeClr val="dk1"/>
              </a:buClr>
              <a:buSzPts val="3200"/>
              <a:buNone/>
            </a:pPr>
            <a:r>
              <a:t/>
            </a:r>
            <a:endParaRPr sz="2000"/>
          </a:p>
        </p:txBody>
      </p:sp>
      <p:pic>
        <p:nvPicPr>
          <p:cNvPr id="685" name="Google Shape;685;p106"/>
          <p:cNvPicPr preferRelativeResize="0"/>
          <p:nvPr/>
        </p:nvPicPr>
        <p:blipFill>
          <a:blip r:embed="rId3">
            <a:alphaModFix/>
          </a:blip>
          <a:stretch>
            <a:fillRect/>
          </a:stretch>
        </p:blipFill>
        <p:spPr>
          <a:xfrm>
            <a:off x="5025525" y="1063375"/>
            <a:ext cx="3850599" cy="367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62"/>
          <p:cNvPicPr preferRelativeResize="0"/>
          <p:nvPr/>
        </p:nvPicPr>
        <p:blipFill>
          <a:blip r:embed="rId3">
            <a:alphaModFix/>
          </a:blip>
          <a:stretch>
            <a:fillRect/>
          </a:stretch>
        </p:blipFill>
        <p:spPr>
          <a:xfrm>
            <a:off x="117613" y="37413"/>
            <a:ext cx="8908772" cy="5068673"/>
          </a:xfrm>
          <a:prstGeom prst="rect">
            <a:avLst/>
          </a:prstGeom>
          <a:noFill/>
          <a:ln>
            <a:noFill/>
          </a:ln>
        </p:spPr>
      </p:pic>
      <p:sp>
        <p:nvSpPr>
          <p:cNvPr id="313" name="Google Shape;313;p62"/>
          <p:cNvSpPr txBox="1"/>
          <p:nvPr>
            <p:ph idx="12" type="sldNum"/>
          </p:nvPr>
        </p:nvSpPr>
        <p:spPr>
          <a:xfrm>
            <a:off x="8773556" y="4836384"/>
            <a:ext cx="193200" cy="201900"/>
          </a:xfrm>
          <a:prstGeom prst="rect">
            <a:avLst/>
          </a:prstGeom>
        </p:spPr>
        <p:txBody>
          <a:bodyPr anchorCtr="0" anchor="ctr" bIns="34275" lIns="34275" spcFirstLastPara="1" rIns="34275" wrap="square" tIns="34275">
            <a:noAutofit/>
          </a:bodyPr>
          <a:lstStyle/>
          <a:p>
            <a:pPr indent="0" lvl="0" marL="0" rtl="0" algn="r">
              <a:spcBef>
                <a:spcPts val="0"/>
              </a:spcBef>
              <a:spcAft>
                <a:spcPts val="0"/>
              </a:spcAft>
              <a:buClr>
                <a:srgbClr val="888888"/>
              </a:buClr>
              <a:buSzPts val="900"/>
              <a:buFont typeface="Calibri"/>
              <a:buNone/>
            </a:pPr>
            <a:fld id="{00000000-1234-1234-1234-123412341234}" type="slidenum">
              <a:rPr lang="en-US"/>
              <a:t>‹#›</a:t>
            </a:fld>
            <a:endParaRPr b="1" sz="800">
              <a:solidFill>
                <a:srgbClr val="FFFB00"/>
              </a:solidFill>
              <a:latin typeface="Gill Sans"/>
              <a:ea typeface="Gill Sans"/>
              <a:cs typeface="Gill Sans"/>
              <a:sym typeface="Gill Sans"/>
            </a:endParaRPr>
          </a:p>
        </p:txBody>
      </p:sp>
      <p:sp>
        <p:nvSpPr>
          <p:cNvPr id="314" name="Google Shape;314;p62"/>
          <p:cNvSpPr txBox="1"/>
          <p:nvPr/>
        </p:nvSpPr>
        <p:spPr>
          <a:xfrm>
            <a:off x="281600" y="297425"/>
            <a:ext cx="5201400" cy="652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100">
                <a:highlight>
                  <a:schemeClr val="lt1"/>
                </a:highlight>
                <a:latin typeface="Gill Sans"/>
                <a:ea typeface="Gill Sans"/>
                <a:cs typeface="Gill Sans"/>
                <a:sym typeface="Gill Sans"/>
              </a:rPr>
              <a:t>Example: Eyes over Puget Sound</a:t>
            </a:r>
            <a:endParaRPr sz="2100">
              <a:highlight>
                <a:schemeClr val="lt1"/>
              </a:highlight>
              <a:latin typeface="Gill Sans"/>
              <a:ea typeface="Gill Sans"/>
              <a:cs typeface="Gill Sans"/>
              <a:sym typeface="Gill Sans"/>
            </a:endParaRPr>
          </a:p>
          <a:p>
            <a:pPr indent="0" lvl="0" marL="0" rtl="0" algn="l">
              <a:spcBef>
                <a:spcPts val="0"/>
              </a:spcBef>
              <a:spcAft>
                <a:spcPts val="0"/>
              </a:spcAft>
              <a:buNone/>
            </a:pPr>
            <a:r>
              <a:rPr lang="en-US">
                <a:highlight>
                  <a:schemeClr val="lt1"/>
                </a:highlight>
                <a:latin typeface="Gill Sans"/>
                <a:ea typeface="Gill Sans"/>
                <a:cs typeface="Gill Sans"/>
                <a:sym typeface="Gill Sans"/>
              </a:rPr>
              <a:t>Monthly manned flights by Washington State Government</a:t>
            </a:r>
            <a:endParaRPr>
              <a:highlight>
                <a:schemeClr val="lt1"/>
              </a:highlight>
              <a:latin typeface="Gill Sans"/>
              <a:ea typeface="Gill Sans"/>
              <a:cs typeface="Gill Sans"/>
              <a:sym typeface="Gill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grpSp>
        <p:nvGrpSpPr>
          <p:cNvPr id="690" name="Google Shape;690;p107"/>
          <p:cNvGrpSpPr/>
          <p:nvPr/>
        </p:nvGrpSpPr>
        <p:grpSpPr>
          <a:xfrm>
            <a:off x="2476492" y="521798"/>
            <a:ext cx="1990910" cy="938697"/>
            <a:chOff x="564034" y="1572556"/>
            <a:chExt cx="1707031" cy="1001063"/>
          </a:xfrm>
        </p:grpSpPr>
        <p:sp>
          <p:nvSpPr>
            <p:cNvPr id="691" name="Google Shape;691;p107"/>
            <p:cNvSpPr/>
            <p:nvPr/>
          </p:nvSpPr>
          <p:spPr>
            <a:xfrm rot="-5400000">
              <a:off x="917018" y="1219572"/>
              <a:ext cx="1001063" cy="1707031"/>
            </a:xfrm>
            <a:prstGeom prst="flowChartMagneticDrum">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2" name="Google Shape;692;p107"/>
            <p:cNvSpPr txBox="1"/>
            <p:nvPr/>
          </p:nvSpPr>
          <p:spPr>
            <a:xfrm>
              <a:off x="605668" y="1862129"/>
              <a:ext cx="16653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UAV attitude and position logs</a:t>
              </a:r>
              <a:endParaRPr b="0" i="0" sz="1800" u="none" cap="none" strike="noStrike">
                <a:solidFill>
                  <a:schemeClr val="dk1"/>
                </a:solidFill>
                <a:latin typeface="Calibri"/>
                <a:ea typeface="Calibri"/>
                <a:cs typeface="Calibri"/>
                <a:sym typeface="Calibri"/>
              </a:endParaRPr>
            </a:p>
          </p:txBody>
        </p:sp>
      </p:grpSp>
      <p:grpSp>
        <p:nvGrpSpPr>
          <p:cNvPr id="693" name="Google Shape;693;p107"/>
          <p:cNvGrpSpPr/>
          <p:nvPr/>
        </p:nvGrpSpPr>
        <p:grpSpPr>
          <a:xfrm>
            <a:off x="397440" y="1799796"/>
            <a:ext cx="1873555" cy="945675"/>
            <a:chOff x="352615" y="3690470"/>
            <a:chExt cx="1873555" cy="1260900"/>
          </a:xfrm>
        </p:grpSpPr>
        <p:grpSp>
          <p:nvGrpSpPr>
            <p:cNvPr id="694" name="Google Shape;694;p107"/>
            <p:cNvGrpSpPr/>
            <p:nvPr/>
          </p:nvGrpSpPr>
          <p:grpSpPr>
            <a:xfrm>
              <a:off x="352615" y="3690470"/>
              <a:ext cx="1873555" cy="1260900"/>
              <a:chOff x="457200" y="1972235"/>
              <a:chExt cx="1873555" cy="1260900"/>
            </a:xfrm>
          </p:grpSpPr>
          <p:sp>
            <p:nvSpPr>
              <p:cNvPr id="695" name="Google Shape;695;p107"/>
              <p:cNvSpPr/>
              <p:nvPr/>
            </p:nvSpPr>
            <p:spPr>
              <a:xfrm>
                <a:off x="672355" y="1972235"/>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6" name="Google Shape;696;p107"/>
              <p:cNvSpPr/>
              <p:nvPr/>
            </p:nvSpPr>
            <p:spPr>
              <a:xfrm>
                <a:off x="567770" y="2124634"/>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7" name="Google Shape;697;p107"/>
              <p:cNvSpPr/>
              <p:nvPr/>
            </p:nvSpPr>
            <p:spPr>
              <a:xfrm>
                <a:off x="457200" y="2277035"/>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98" name="Google Shape;698;p107"/>
            <p:cNvSpPr txBox="1"/>
            <p:nvPr/>
          </p:nvSpPr>
          <p:spPr>
            <a:xfrm>
              <a:off x="519210" y="4071187"/>
              <a:ext cx="13005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Level-0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Raw images</a:t>
              </a:r>
              <a:endParaRPr b="0" i="0" sz="1800" u="none" cap="none" strike="noStrike">
                <a:solidFill>
                  <a:schemeClr val="dk1"/>
                </a:solidFill>
                <a:latin typeface="Calibri"/>
                <a:ea typeface="Calibri"/>
                <a:cs typeface="Calibri"/>
                <a:sym typeface="Calibri"/>
              </a:endParaRPr>
            </a:p>
          </p:txBody>
        </p:sp>
      </p:grpSp>
      <p:grpSp>
        <p:nvGrpSpPr>
          <p:cNvPr id="699" name="Google Shape;699;p107"/>
          <p:cNvGrpSpPr/>
          <p:nvPr/>
        </p:nvGrpSpPr>
        <p:grpSpPr>
          <a:xfrm>
            <a:off x="4660160" y="1704299"/>
            <a:ext cx="1873555" cy="945675"/>
            <a:chOff x="3299015" y="3364751"/>
            <a:chExt cx="1873555" cy="1260900"/>
          </a:xfrm>
        </p:grpSpPr>
        <p:grpSp>
          <p:nvGrpSpPr>
            <p:cNvPr id="700" name="Google Shape;700;p107"/>
            <p:cNvGrpSpPr/>
            <p:nvPr/>
          </p:nvGrpSpPr>
          <p:grpSpPr>
            <a:xfrm>
              <a:off x="3299015" y="3364751"/>
              <a:ext cx="1873555" cy="1260900"/>
              <a:chOff x="457200" y="1972235"/>
              <a:chExt cx="1873555" cy="1260900"/>
            </a:xfrm>
          </p:grpSpPr>
          <p:sp>
            <p:nvSpPr>
              <p:cNvPr id="701" name="Google Shape;701;p107"/>
              <p:cNvSpPr/>
              <p:nvPr/>
            </p:nvSpPr>
            <p:spPr>
              <a:xfrm>
                <a:off x="672355" y="1972235"/>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2" name="Google Shape;702;p107"/>
              <p:cNvSpPr/>
              <p:nvPr/>
            </p:nvSpPr>
            <p:spPr>
              <a:xfrm>
                <a:off x="567770" y="2124634"/>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3" name="Google Shape;703;p107"/>
              <p:cNvSpPr/>
              <p:nvPr/>
            </p:nvSpPr>
            <p:spPr>
              <a:xfrm>
                <a:off x="457200" y="2277035"/>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704" name="Google Shape;704;p107"/>
            <p:cNvSpPr txBox="1"/>
            <p:nvPr/>
          </p:nvSpPr>
          <p:spPr>
            <a:xfrm>
              <a:off x="3405846" y="3760409"/>
              <a:ext cx="15576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Level-1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GeoTIF images</a:t>
              </a:r>
              <a:endParaRPr b="0" i="0" sz="1800" u="none" cap="none" strike="noStrike">
                <a:solidFill>
                  <a:schemeClr val="dk1"/>
                </a:solidFill>
                <a:latin typeface="Calibri"/>
                <a:ea typeface="Calibri"/>
                <a:cs typeface="Calibri"/>
                <a:sym typeface="Calibri"/>
              </a:endParaRPr>
            </a:p>
          </p:txBody>
        </p:sp>
      </p:grpSp>
      <p:grpSp>
        <p:nvGrpSpPr>
          <p:cNvPr id="705" name="Google Shape;705;p107"/>
          <p:cNvGrpSpPr/>
          <p:nvPr/>
        </p:nvGrpSpPr>
        <p:grpSpPr>
          <a:xfrm>
            <a:off x="2640550" y="1863291"/>
            <a:ext cx="1351685" cy="831478"/>
            <a:chOff x="2726422" y="2459098"/>
            <a:chExt cx="1681200" cy="1108637"/>
          </a:xfrm>
        </p:grpSpPr>
        <p:sp>
          <p:nvSpPr>
            <p:cNvPr id="706" name="Google Shape;706;p107"/>
            <p:cNvSpPr/>
            <p:nvPr/>
          </p:nvSpPr>
          <p:spPr>
            <a:xfrm>
              <a:off x="2779059" y="2459098"/>
              <a:ext cx="1569571" cy="1108637"/>
            </a:xfrm>
            <a:prstGeom prst="flowChartProcess">
              <a:avLst/>
            </a:prstGeom>
            <a:solidFill>
              <a:schemeClr val="lt1"/>
            </a:solidFill>
            <a:ln cap="flat" cmpd="sng" w="9525">
              <a:solidFill>
                <a:srgbClr val="4A7DBA"/>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7" name="Google Shape;707;p107"/>
            <p:cNvSpPr txBox="1"/>
            <p:nvPr/>
          </p:nvSpPr>
          <p:spPr>
            <a:xfrm>
              <a:off x="2726422" y="2647259"/>
              <a:ext cx="16812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Geolocate &amp;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tag image</a:t>
              </a:r>
              <a:endParaRPr b="0" i="0" sz="1800" u="none" cap="none" strike="noStrike">
                <a:solidFill>
                  <a:schemeClr val="dk1"/>
                </a:solidFill>
                <a:latin typeface="Calibri"/>
                <a:ea typeface="Calibri"/>
                <a:cs typeface="Calibri"/>
                <a:sym typeface="Calibri"/>
              </a:endParaRPr>
            </a:p>
          </p:txBody>
        </p:sp>
      </p:grpSp>
      <p:grpSp>
        <p:nvGrpSpPr>
          <p:cNvPr id="708" name="Google Shape;708;p107"/>
          <p:cNvGrpSpPr/>
          <p:nvPr/>
        </p:nvGrpSpPr>
        <p:grpSpPr>
          <a:xfrm>
            <a:off x="4755787" y="3049653"/>
            <a:ext cx="1569571" cy="831478"/>
            <a:chOff x="4837866" y="2459098"/>
            <a:chExt cx="1569571" cy="1108637"/>
          </a:xfrm>
        </p:grpSpPr>
        <p:sp>
          <p:nvSpPr>
            <p:cNvPr id="709" name="Google Shape;709;p107"/>
            <p:cNvSpPr/>
            <p:nvPr/>
          </p:nvSpPr>
          <p:spPr>
            <a:xfrm>
              <a:off x="4837866" y="2459098"/>
              <a:ext cx="1569571" cy="1108637"/>
            </a:xfrm>
            <a:prstGeom prst="flowChartProcess">
              <a:avLst/>
            </a:prstGeom>
            <a:solidFill>
              <a:schemeClr val="lt1"/>
            </a:solidFill>
            <a:ln cap="flat" cmpd="sng" w="9525">
              <a:solidFill>
                <a:srgbClr val="4A7DBA"/>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0" name="Google Shape;710;p107"/>
            <p:cNvSpPr txBox="1"/>
            <p:nvPr/>
          </p:nvSpPr>
          <p:spPr>
            <a:xfrm>
              <a:off x="5031510" y="2647259"/>
              <a:ext cx="11841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Additional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processing</a:t>
              </a:r>
              <a:endParaRPr b="0" i="0" sz="1400" u="none" cap="none" strike="noStrike">
                <a:solidFill>
                  <a:srgbClr val="000000"/>
                </a:solidFill>
                <a:latin typeface="Arial"/>
                <a:ea typeface="Arial"/>
                <a:cs typeface="Arial"/>
                <a:sym typeface="Arial"/>
              </a:endParaRPr>
            </a:p>
          </p:txBody>
        </p:sp>
      </p:grpSp>
      <p:grpSp>
        <p:nvGrpSpPr>
          <p:cNvPr id="711" name="Google Shape;711;p107"/>
          <p:cNvGrpSpPr/>
          <p:nvPr/>
        </p:nvGrpSpPr>
        <p:grpSpPr>
          <a:xfrm>
            <a:off x="6964088" y="2935354"/>
            <a:ext cx="1873555" cy="945675"/>
            <a:chOff x="3299015" y="3364751"/>
            <a:chExt cx="1873555" cy="1260900"/>
          </a:xfrm>
        </p:grpSpPr>
        <p:grpSp>
          <p:nvGrpSpPr>
            <p:cNvPr id="712" name="Google Shape;712;p107"/>
            <p:cNvGrpSpPr/>
            <p:nvPr/>
          </p:nvGrpSpPr>
          <p:grpSpPr>
            <a:xfrm>
              <a:off x="3299015" y="3364751"/>
              <a:ext cx="1873555" cy="1260900"/>
              <a:chOff x="457200" y="1972235"/>
              <a:chExt cx="1873555" cy="1260900"/>
            </a:xfrm>
          </p:grpSpPr>
          <p:sp>
            <p:nvSpPr>
              <p:cNvPr id="713" name="Google Shape;713;p107"/>
              <p:cNvSpPr/>
              <p:nvPr/>
            </p:nvSpPr>
            <p:spPr>
              <a:xfrm>
                <a:off x="672355" y="1972235"/>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4" name="Google Shape;714;p107"/>
              <p:cNvSpPr/>
              <p:nvPr/>
            </p:nvSpPr>
            <p:spPr>
              <a:xfrm>
                <a:off x="567770" y="2124634"/>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5" name="Google Shape;715;p107"/>
              <p:cNvSpPr/>
              <p:nvPr/>
            </p:nvSpPr>
            <p:spPr>
              <a:xfrm>
                <a:off x="457200" y="2277035"/>
                <a:ext cx="1658400" cy="956100"/>
              </a:xfrm>
              <a:prstGeom prst="rect">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716" name="Google Shape;716;p107"/>
            <p:cNvSpPr txBox="1"/>
            <p:nvPr/>
          </p:nvSpPr>
          <p:spPr>
            <a:xfrm>
              <a:off x="3405846" y="3760409"/>
              <a:ext cx="15516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Additional products</a:t>
              </a:r>
              <a:endParaRPr b="0" i="0" sz="1400" u="none" cap="none" strike="noStrike">
                <a:solidFill>
                  <a:srgbClr val="000000"/>
                </a:solidFill>
                <a:latin typeface="Arial"/>
                <a:ea typeface="Arial"/>
                <a:cs typeface="Arial"/>
                <a:sym typeface="Arial"/>
              </a:endParaRPr>
            </a:p>
          </p:txBody>
        </p:sp>
      </p:grpSp>
      <p:sp>
        <p:nvSpPr>
          <p:cNvPr id="717" name="Google Shape;717;p107"/>
          <p:cNvSpPr txBox="1"/>
          <p:nvPr/>
        </p:nvSpPr>
        <p:spPr>
          <a:xfrm>
            <a:off x="6946719" y="1122956"/>
            <a:ext cx="1408200" cy="48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GeoServer,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ElasticSearch</a:t>
            </a:r>
            <a:endParaRPr b="0" i="0" sz="1800" u="none" cap="none" strike="noStrike">
              <a:solidFill>
                <a:schemeClr val="dk1"/>
              </a:solidFill>
              <a:latin typeface="Calibri"/>
              <a:ea typeface="Calibri"/>
              <a:cs typeface="Calibri"/>
              <a:sym typeface="Calibri"/>
            </a:endParaRPr>
          </a:p>
        </p:txBody>
      </p:sp>
      <p:pic>
        <p:nvPicPr>
          <p:cNvPr id="718" name="Google Shape;718;p107"/>
          <p:cNvPicPr preferRelativeResize="0"/>
          <p:nvPr/>
        </p:nvPicPr>
        <p:blipFill rotWithShape="1">
          <a:blip r:embed="rId3">
            <a:alphaModFix/>
          </a:blip>
          <a:srcRect b="0" l="0" r="0" t="0"/>
          <a:stretch/>
        </p:blipFill>
        <p:spPr>
          <a:xfrm>
            <a:off x="7003687" y="1805855"/>
            <a:ext cx="889185" cy="887327"/>
          </a:xfrm>
          <a:prstGeom prst="rect">
            <a:avLst/>
          </a:prstGeom>
          <a:noFill/>
          <a:ln>
            <a:noFill/>
          </a:ln>
        </p:spPr>
      </p:pic>
      <p:cxnSp>
        <p:nvCxnSpPr>
          <p:cNvPr id="719" name="Google Shape;719;p107"/>
          <p:cNvCxnSpPr/>
          <p:nvPr/>
        </p:nvCxnSpPr>
        <p:spPr>
          <a:xfrm>
            <a:off x="2055910" y="2334597"/>
            <a:ext cx="650400" cy="0"/>
          </a:xfrm>
          <a:prstGeom prst="straightConnector1">
            <a:avLst/>
          </a:prstGeom>
          <a:noFill/>
          <a:ln cap="flat" cmpd="sng" w="25400">
            <a:solidFill>
              <a:schemeClr val="accent1"/>
            </a:solidFill>
            <a:prstDash val="solid"/>
            <a:round/>
            <a:headEnd len="sm" w="sm" type="none"/>
            <a:tailEnd len="lg" w="lg" type="stealth"/>
          </a:ln>
          <a:effectLst>
            <a:outerShdw blurRad="40000" rotWithShape="0" dir="5400000" dist="20000">
              <a:srgbClr val="000000">
                <a:alpha val="37647"/>
              </a:srgbClr>
            </a:outerShdw>
          </a:effectLst>
        </p:spPr>
      </p:cxnSp>
      <p:cxnSp>
        <p:nvCxnSpPr>
          <p:cNvPr id="720" name="Google Shape;720;p107"/>
          <p:cNvCxnSpPr/>
          <p:nvPr/>
        </p:nvCxnSpPr>
        <p:spPr>
          <a:xfrm>
            <a:off x="4009635" y="2291735"/>
            <a:ext cx="650400" cy="0"/>
          </a:xfrm>
          <a:prstGeom prst="straightConnector1">
            <a:avLst/>
          </a:prstGeom>
          <a:noFill/>
          <a:ln cap="flat" cmpd="sng" w="25400">
            <a:solidFill>
              <a:schemeClr val="accent1"/>
            </a:solidFill>
            <a:prstDash val="solid"/>
            <a:round/>
            <a:headEnd len="sm" w="sm" type="none"/>
            <a:tailEnd len="lg" w="lg" type="stealth"/>
          </a:ln>
          <a:effectLst>
            <a:outerShdw blurRad="40000" rotWithShape="0" dir="5400000" dist="20000">
              <a:srgbClr val="000000">
                <a:alpha val="37647"/>
              </a:srgbClr>
            </a:outerShdw>
          </a:effectLst>
        </p:spPr>
      </p:cxnSp>
      <p:cxnSp>
        <p:nvCxnSpPr>
          <p:cNvPr id="721" name="Google Shape;721;p107"/>
          <p:cNvCxnSpPr/>
          <p:nvPr/>
        </p:nvCxnSpPr>
        <p:spPr>
          <a:xfrm>
            <a:off x="3438132" y="1473522"/>
            <a:ext cx="0" cy="403200"/>
          </a:xfrm>
          <a:prstGeom prst="straightConnector1">
            <a:avLst/>
          </a:prstGeom>
          <a:noFill/>
          <a:ln cap="flat" cmpd="sng" w="25400">
            <a:solidFill>
              <a:schemeClr val="accent1"/>
            </a:solidFill>
            <a:prstDash val="solid"/>
            <a:round/>
            <a:headEnd len="sm" w="sm" type="none"/>
            <a:tailEnd len="lg" w="lg" type="stealth"/>
          </a:ln>
          <a:effectLst>
            <a:outerShdw blurRad="40000" rotWithShape="0" dir="5400000" dist="20000">
              <a:srgbClr val="000000">
                <a:alpha val="37647"/>
              </a:srgbClr>
            </a:outerShdw>
          </a:effectLst>
        </p:spPr>
      </p:cxnSp>
      <p:cxnSp>
        <p:nvCxnSpPr>
          <p:cNvPr id="722" name="Google Shape;722;p107"/>
          <p:cNvCxnSpPr/>
          <p:nvPr/>
        </p:nvCxnSpPr>
        <p:spPr>
          <a:xfrm>
            <a:off x="5495535" y="2650076"/>
            <a:ext cx="0" cy="403200"/>
          </a:xfrm>
          <a:prstGeom prst="straightConnector1">
            <a:avLst/>
          </a:prstGeom>
          <a:noFill/>
          <a:ln cap="flat" cmpd="sng" w="25400">
            <a:solidFill>
              <a:schemeClr val="accent1"/>
            </a:solidFill>
            <a:prstDash val="solid"/>
            <a:round/>
            <a:headEnd len="sm" w="sm" type="none"/>
            <a:tailEnd len="lg" w="lg" type="stealth"/>
          </a:ln>
          <a:effectLst>
            <a:outerShdw blurRad="40000" rotWithShape="0" dir="5400000" dist="20000">
              <a:srgbClr val="000000">
                <a:alpha val="37647"/>
              </a:srgbClr>
            </a:outerShdw>
          </a:effectLst>
        </p:spPr>
      </p:cxnSp>
      <p:cxnSp>
        <p:nvCxnSpPr>
          <p:cNvPr id="723" name="Google Shape;723;p107"/>
          <p:cNvCxnSpPr/>
          <p:nvPr/>
        </p:nvCxnSpPr>
        <p:spPr>
          <a:xfrm>
            <a:off x="6313563" y="3520677"/>
            <a:ext cx="650400" cy="0"/>
          </a:xfrm>
          <a:prstGeom prst="straightConnector1">
            <a:avLst/>
          </a:prstGeom>
          <a:noFill/>
          <a:ln cap="flat" cmpd="sng" w="25400">
            <a:solidFill>
              <a:schemeClr val="accent1"/>
            </a:solidFill>
            <a:prstDash val="solid"/>
            <a:round/>
            <a:headEnd len="sm" w="sm" type="none"/>
            <a:tailEnd len="lg" w="lg" type="stealth"/>
          </a:ln>
          <a:effectLst>
            <a:outerShdw blurRad="40000" rotWithShape="0" dir="5400000" dist="20000">
              <a:srgbClr val="000000">
                <a:alpha val="37647"/>
              </a:srgbClr>
            </a:outerShdw>
          </a:effectLst>
        </p:spPr>
      </p:cxnSp>
      <p:cxnSp>
        <p:nvCxnSpPr>
          <p:cNvPr id="724" name="Google Shape;724;p107"/>
          <p:cNvCxnSpPr/>
          <p:nvPr/>
        </p:nvCxnSpPr>
        <p:spPr>
          <a:xfrm>
            <a:off x="6373303" y="2249154"/>
            <a:ext cx="650400" cy="0"/>
          </a:xfrm>
          <a:prstGeom prst="straightConnector1">
            <a:avLst/>
          </a:prstGeom>
          <a:noFill/>
          <a:ln cap="flat" cmpd="sng" w="25400">
            <a:solidFill>
              <a:schemeClr val="accent1"/>
            </a:solidFill>
            <a:prstDash val="solid"/>
            <a:round/>
            <a:headEnd len="sm" w="sm" type="none"/>
            <a:tailEnd len="lg" w="lg" type="stealth"/>
          </a:ln>
          <a:effectLst>
            <a:outerShdw blurRad="40000" rotWithShape="0" dir="5400000" dist="20000">
              <a:srgbClr val="000000">
                <a:alpha val="37647"/>
              </a:srgbClr>
            </a:outerShdw>
          </a:effectLst>
        </p:spPr>
      </p:cxnSp>
      <p:sp>
        <p:nvSpPr>
          <p:cNvPr id="725" name="Google Shape;725;p107"/>
          <p:cNvSpPr txBox="1"/>
          <p:nvPr/>
        </p:nvSpPr>
        <p:spPr>
          <a:xfrm>
            <a:off x="6260766" y="178673"/>
            <a:ext cx="2577000" cy="4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UAV data flow</a:t>
            </a:r>
            <a:endParaRPr b="0" i="0" sz="3200" u="none" cap="none" strike="noStrike">
              <a:solidFill>
                <a:schemeClr val="dk1"/>
              </a:solidFill>
              <a:latin typeface="Calibri"/>
              <a:ea typeface="Calibri"/>
              <a:cs typeface="Calibri"/>
              <a:sym typeface="Calibri"/>
            </a:endParaRPr>
          </a:p>
        </p:txBody>
      </p:sp>
      <p:sp>
        <p:nvSpPr>
          <p:cNvPr id="726" name="Google Shape;726;p107"/>
          <p:cNvSpPr/>
          <p:nvPr/>
        </p:nvSpPr>
        <p:spPr>
          <a:xfrm>
            <a:off x="2710899" y="3157078"/>
            <a:ext cx="1455900" cy="920400"/>
          </a:xfrm>
          <a:prstGeom prst="snip1Rect">
            <a:avLst>
              <a:gd fmla="val 16667" name="adj"/>
            </a:avLst>
          </a:prstGeom>
          <a:solidFill>
            <a:schemeClr val="lt1"/>
          </a:solidFill>
          <a:ln cap="flat" cmpd="sng" w="9525">
            <a:solidFill>
              <a:schemeClr val="dk1"/>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Mission metadata</a:t>
            </a:r>
            <a:endParaRPr b="0" i="0" sz="1800" u="none" cap="none" strike="noStrike">
              <a:solidFill>
                <a:schemeClr val="dk1"/>
              </a:solidFill>
              <a:latin typeface="Calibri"/>
              <a:ea typeface="Calibri"/>
              <a:cs typeface="Calibri"/>
              <a:sym typeface="Calibri"/>
            </a:endParaRPr>
          </a:p>
        </p:txBody>
      </p:sp>
      <p:cxnSp>
        <p:nvCxnSpPr>
          <p:cNvPr id="727" name="Google Shape;727;p107"/>
          <p:cNvCxnSpPr/>
          <p:nvPr/>
        </p:nvCxnSpPr>
        <p:spPr>
          <a:xfrm>
            <a:off x="3381358" y="2719603"/>
            <a:ext cx="0" cy="403200"/>
          </a:xfrm>
          <a:prstGeom prst="straightConnector1">
            <a:avLst/>
          </a:prstGeom>
          <a:noFill/>
          <a:ln cap="flat" cmpd="sng" w="25400">
            <a:solidFill>
              <a:schemeClr val="accent1"/>
            </a:solidFill>
            <a:prstDash val="solid"/>
            <a:round/>
            <a:headEnd len="lg" w="lg" type="stealth"/>
            <a:tailEnd len="sm" w="sm" type="none"/>
          </a:ln>
          <a:effectLst>
            <a:outerShdw blurRad="40000" rotWithShape="0" dir="5400000" dist="20000">
              <a:srgbClr val="000000">
                <a:alpha val="37647"/>
              </a:srgbClr>
            </a:outerShdw>
          </a:effectLst>
        </p:spPr>
      </p:cxn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108"/>
          <p:cNvSpPr txBox="1"/>
          <p:nvPr>
            <p:ph type="title"/>
          </p:nvPr>
        </p:nvSpPr>
        <p:spPr>
          <a:xfrm>
            <a:off x="457200" y="-22622"/>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lang="en-US">
                <a:latin typeface="Helvetica Neue"/>
                <a:ea typeface="Helvetica Neue"/>
                <a:cs typeface="Helvetica Neue"/>
                <a:sym typeface="Helvetica Neue"/>
              </a:rPr>
              <a:t>UAV data archive on atlas</a:t>
            </a:r>
            <a:endParaRPr>
              <a:latin typeface="Helvetica Neue"/>
              <a:ea typeface="Helvetica Neue"/>
              <a:cs typeface="Helvetica Neue"/>
              <a:sym typeface="Helvetica Neue"/>
            </a:endParaRPr>
          </a:p>
        </p:txBody>
      </p:sp>
      <p:sp>
        <p:nvSpPr>
          <p:cNvPr id="733" name="Google Shape;733;p108"/>
          <p:cNvSpPr txBox="1"/>
          <p:nvPr>
            <p:ph idx="1" type="body"/>
          </p:nvPr>
        </p:nvSpPr>
        <p:spPr>
          <a:xfrm>
            <a:off x="457200" y="848300"/>
            <a:ext cx="5145000" cy="1209300"/>
          </a:xfrm>
          <a:prstGeom prst="rect">
            <a:avLst/>
          </a:prstGeom>
          <a:noFill/>
          <a:ln>
            <a:noFill/>
          </a:ln>
        </p:spPr>
        <p:txBody>
          <a:bodyPr anchorCtr="0" anchor="t" bIns="45700" lIns="91425" spcFirstLastPara="1" rIns="91425" wrap="square" tIns="45700">
            <a:noAutofit/>
          </a:bodyPr>
          <a:lstStyle/>
          <a:p>
            <a:pPr indent="-325120" lvl="0" marL="342900" rtl="0" algn="l">
              <a:lnSpc>
                <a:spcPct val="80000"/>
              </a:lnSpc>
              <a:spcBef>
                <a:spcPts val="0"/>
              </a:spcBef>
              <a:spcAft>
                <a:spcPts val="0"/>
              </a:spcAft>
              <a:buClr>
                <a:schemeClr val="dk1"/>
              </a:buClr>
              <a:buSzPts val="2200"/>
              <a:buFont typeface="Helvetica Neue"/>
              <a:buChar char="•"/>
            </a:pPr>
            <a:r>
              <a:rPr lang="en-US" sz="2200">
                <a:latin typeface="Helvetica Neue"/>
                <a:ea typeface="Helvetica Neue"/>
                <a:cs typeface="Helvetica Neue"/>
                <a:sym typeface="Helvetica Neue"/>
              </a:rPr>
              <a:t>Level-0, Level-1, additional products</a:t>
            </a:r>
            <a:endParaRPr sz="2200">
              <a:latin typeface="Helvetica Neue"/>
              <a:ea typeface="Helvetica Neue"/>
              <a:cs typeface="Helvetica Neue"/>
              <a:sym typeface="Helvetica Neue"/>
            </a:endParaRPr>
          </a:p>
          <a:p>
            <a:pPr indent="-325120" lvl="0" marL="342900" rtl="0" algn="l">
              <a:lnSpc>
                <a:spcPct val="80000"/>
              </a:lnSpc>
              <a:spcBef>
                <a:spcPts val="496"/>
              </a:spcBef>
              <a:spcAft>
                <a:spcPts val="0"/>
              </a:spcAft>
              <a:buClr>
                <a:schemeClr val="dk1"/>
              </a:buClr>
              <a:buSzPts val="2200"/>
              <a:buFont typeface="Helvetica Neue"/>
              <a:buChar char="•"/>
            </a:pPr>
            <a:r>
              <a:rPr lang="en-US" sz="2200">
                <a:latin typeface="Helvetica Neue"/>
                <a:ea typeface="Helvetica Neue"/>
                <a:cs typeface="Helvetica Neue"/>
                <a:sym typeface="Helvetica Neue"/>
              </a:rPr>
              <a:t>MBARI-wide read access</a:t>
            </a:r>
            <a:endParaRPr sz="2200">
              <a:latin typeface="Helvetica Neue"/>
              <a:ea typeface="Helvetica Neue"/>
              <a:cs typeface="Helvetica Neue"/>
              <a:sym typeface="Helvetica Neue"/>
            </a:endParaRPr>
          </a:p>
          <a:p>
            <a:pPr indent="0" lvl="0" marL="0" rtl="0" algn="l">
              <a:lnSpc>
                <a:spcPct val="80000"/>
              </a:lnSpc>
              <a:spcBef>
                <a:spcPts val="496"/>
              </a:spcBef>
              <a:spcAft>
                <a:spcPts val="0"/>
              </a:spcAft>
              <a:buClr>
                <a:schemeClr val="dk1"/>
              </a:buClr>
              <a:buSzPts val="2480"/>
              <a:buNone/>
            </a:pPr>
            <a:r>
              <a:t/>
            </a:r>
            <a:endParaRPr sz="2200">
              <a:latin typeface="Helvetica Neue"/>
              <a:ea typeface="Helvetica Neue"/>
              <a:cs typeface="Helvetica Neue"/>
              <a:sym typeface="Helvetica Neue"/>
            </a:endParaRPr>
          </a:p>
          <a:p>
            <a:pPr indent="-185420" lvl="0" marL="342900" rtl="0" algn="l">
              <a:lnSpc>
                <a:spcPct val="80000"/>
              </a:lnSpc>
              <a:spcBef>
                <a:spcPts val="496"/>
              </a:spcBef>
              <a:spcAft>
                <a:spcPts val="0"/>
              </a:spcAft>
              <a:buClr>
                <a:schemeClr val="dk1"/>
              </a:buClr>
              <a:buSzPts val="2480"/>
              <a:buNone/>
            </a:pPr>
            <a:r>
              <a:t/>
            </a:r>
            <a:endParaRPr sz="2200">
              <a:latin typeface="Helvetica Neue"/>
              <a:ea typeface="Helvetica Neue"/>
              <a:cs typeface="Helvetica Neue"/>
              <a:sym typeface="Helvetica Neue"/>
            </a:endParaRPr>
          </a:p>
        </p:txBody>
      </p:sp>
      <p:graphicFrame>
        <p:nvGraphicFramePr>
          <p:cNvPr id="734" name="Google Shape;734;p108"/>
          <p:cNvGraphicFramePr/>
          <p:nvPr/>
        </p:nvGraphicFramePr>
        <p:xfrm>
          <a:off x="572992" y="1692655"/>
          <a:ext cx="3000000" cy="3000000"/>
        </p:xfrm>
        <a:graphic>
          <a:graphicData uri="http://schemas.openxmlformats.org/drawingml/2006/table">
            <a:tbl>
              <a:tblPr bandRow="1" firstRow="1">
                <a:noFill/>
                <a:tableStyleId>{AEC86C50-9296-4303-96DE-F6583F0883C2}</a:tableStyleId>
              </a:tblPr>
              <a:tblGrid>
                <a:gridCol w="1521000"/>
                <a:gridCol w="1213225"/>
                <a:gridCol w="1553875"/>
                <a:gridCol w="1120600"/>
              </a:tblGrid>
              <a:tr h="395900">
                <a:tc>
                  <a:txBody>
                    <a:bodyPr/>
                    <a:lstStyle/>
                    <a:p>
                      <a:pPr indent="0" lvl="0" marL="0" marR="0" rtl="0" algn="l">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imager</a:t>
                      </a:r>
                      <a:endParaRPr sz="1900" u="none" cap="none" strike="noStrike">
                        <a:latin typeface="Courier New"/>
                        <a:ea typeface="Courier New"/>
                        <a:cs typeface="Courier New"/>
                        <a:sym typeface="Courier New"/>
                      </a:endParaRPr>
                    </a:p>
                  </a:txBody>
                  <a:tcPr marT="34300" marB="34300" marR="91450" marL="91450">
                    <a:solidFill>
                      <a:srgbClr val="CFE2F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Data rate GB/hr *</a:t>
                      </a:r>
                      <a:endParaRPr sz="1900" u="none" cap="none" strike="noStrike">
                        <a:latin typeface="Courier New"/>
                        <a:ea typeface="Courier New"/>
                        <a:cs typeface="Courier New"/>
                        <a:sym typeface="Courier New"/>
                      </a:endParaRPr>
                    </a:p>
                  </a:txBody>
                  <a:tcPr marT="34300" marB="34300" marR="91450" marL="91450">
                    <a:solidFill>
                      <a:srgbClr val="CFE2F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2020 flight hours</a:t>
                      </a:r>
                      <a:endParaRPr sz="1900" u="none" cap="none" strike="noStrike">
                        <a:latin typeface="Courier New"/>
                        <a:ea typeface="Courier New"/>
                        <a:cs typeface="Courier New"/>
                        <a:sym typeface="Courier New"/>
                      </a:endParaRPr>
                    </a:p>
                  </a:txBody>
                  <a:tcPr marT="34300" marB="34300" marR="91450" marL="91450">
                    <a:solidFill>
                      <a:srgbClr val="CFE2F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900">
                          <a:latin typeface="Courier New"/>
                          <a:ea typeface="Courier New"/>
                          <a:cs typeface="Courier New"/>
                          <a:sym typeface="Courier New"/>
                        </a:rPr>
                        <a:t>GB</a:t>
                      </a:r>
                      <a:r>
                        <a:rPr lang="en-US" sz="1900">
                          <a:latin typeface="Courier New"/>
                          <a:ea typeface="Courier New"/>
                          <a:cs typeface="Courier New"/>
                          <a:sym typeface="Courier New"/>
                        </a:rPr>
                        <a:t> in 2020 </a:t>
                      </a:r>
                      <a:endParaRPr sz="1900" u="none" cap="none" strike="noStrike">
                        <a:latin typeface="Courier New"/>
                        <a:ea typeface="Courier New"/>
                        <a:cs typeface="Courier New"/>
                        <a:sym typeface="Courier New"/>
                      </a:endParaRPr>
                    </a:p>
                  </a:txBody>
                  <a:tcPr marT="34300" marB="34300" marR="91450" marL="91450">
                    <a:solidFill>
                      <a:srgbClr val="CFE2F3"/>
                    </a:solidFill>
                  </a:tcPr>
                </a:tc>
              </a:tr>
              <a:tr h="395900">
                <a:tc>
                  <a:txBody>
                    <a:bodyPr/>
                    <a:lstStyle/>
                    <a:p>
                      <a:pPr indent="0" lvl="0" marL="0" marR="0" rtl="0" algn="l">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FoxTech Map-02</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73.4</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12</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881</a:t>
                      </a:r>
                      <a:endParaRPr sz="1900" u="none" cap="none" strike="noStrike">
                        <a:latin typeface="Courier New"/>
                        <a:ea typeface="Courier New"/>
                        <a:cs typeface="Courier New"/>
                        <a:sym typeface="Courier New"/>
                      </a:endParaRPr>
                    </a:p>
                  </a:txBody>
                  <a:tcPr marT="34300" marB="34300" marR="91450" marL="91450"/>
                </a:tc>
              </a:tr>
              <a:tr h="395900">
                <a:tc>
                  <a:txBody>
                    <a:bodyPr/>
                    <a:lstStyle/>
                    <a:p>
                      <a:pPr indent="0" lvl="0" marL="0" marR="0" rtl="0" algn="l">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Foxeer Legend-2</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47.0</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12</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564</a:t>
                      </a:r>
                      <a:endParaRPr sz="1900" u="none" cap="none" strike="noStrike">
                        <a:latin typeface="Courier New"/>
                        <a:ea typeface="Courier New"/>
                        <a:cs typeface="Courier New"/>
                        <a:sym typeface="Courier New"/>
                      </a:endParaRPr>
                    </a:p>
                  </a:txBody>
                  <a:tcPr marT="34300" marB="34300" marR="91450" marL="91450"/>
                </a:tc>
              </a:tr>
              <a:tr h="395900">
                <a:tc>
                  <a:txBody>
                    <a:bodyPr/>
                    <a:lstStyle/>
                    <a:p>
                      <a:pPr indent="0" lvl="0" marL="0" marR="0" rtl="0" algn="l">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FLIR Duo</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0.4</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12</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lang="en-US" sz="1900" u="none" cap="none" strike="noStrike">
                          <a:latin typeface="Courier New"/>
                          <a:ea typeface="Courier New"/>
                          <a:cs typeface="Courier New"/>
                          <a:sym typeface="Courier New"/>
                        </a:rPr>
                        <a:t>5</a:t>
                      </a:r>
                      <a:endParaRPr sz="1900" u="none" cap="none" strike="noStrike">
                        <a:latin typeface="Courier New"/>
                        <a:ea typeface="Courier New"/>
                        <a:cs typeface="Courier New"/>
                        <a:sym typeface="Courier New"/>
                      </a:endParaRPr>
                    </a:p>
                  </a:txBody>
                  <a:tcPr marT="34300" marB="34300" marR="91450" marL="91450"/>
                </a:tc>
              </a:tr>
              <a:tr h="395900">
                <a:tc>
                  <a:txBody>
                    <a:bodyPr/>
                    <a:lstStyle/>
                    <a:p>
                      <a:pPr indent="0" lvl="0" marL="0" marR="0" rtl="0" algn="l">
                        <a:lnSpc>
                          <a:spcPct val="100000"/>
                        </a:lnSpc>
                        <a:spcBef>
                          <a:spcPts val="0"/>
                        </a:spcBef>
                        <a:spcAft>
                          <a:spcPts val="0"/>
                        </a:spcAft>
                        <a:buNone/>
                      </a:pPr>
                      <a:r>
                        <a:rPr b="1" lang="en-US" sz="1900">
                          <a:latin typeface="Courier New"/>
                          <a:ea typeface="Courier New"/>
                          <a:cs typeface="Courier New"/>
                          <a:sym typeface="Courier New"/>
                        </a:rPr>
                        <a:t>Total</a:t>
                      </a:r>
                      <a:endParaRPr b="1"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None/>
                      </a:pPr>
                      <a:r>
                        <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None/>
                      </a:pPr>
                      <a:r>
                        <a:t/>
                      </a:r>
                      <a:endParaRPr sz="1900" u="none" cap="none" strike="noStrike">
                        <a:latin typeface="Courier New"/>
                        <a:ea typeface="Courier New"/>
                        <a:cs typeface="Courier New"/>
                        <a:sym typeface="Courier New"/>
                      </a:endParaRPr>
                    </a:p>
                  </a:txBody>
                  <a:tcPr marT="34300" marB="34300" marR="91450" marL="91450"/>
                </a:tc>
                <a:tc>
                  <a:txBody>
                    <a:bodyPr/>
                    <a:lstStyle/>
                    <a:p>
                      <a:pPr indent="0" lvl="0" marL="0" marR="0" rtl="0" algn="r">
                        <a:lnSpc>
                          <a:spcPct val="100000"/>
                        </a:lnSpc>
                        <a:spcBef>
                          <a:spcPts val="0"/>
                        </a:spcBef>
                        <a:spcAft>
                          <a:spcPts val="0"/>
                        </a:spcAft>
                        <a:buNone/>
                      </a:pPr>
                      <a:r>
                        <a:rPr b="1" lang="en-US" sz="1900">
                          <a:latin typeface="Courier New"/>
                          <a:ea typeface="Courier New"/>
                          <a:cs typeface="Courier New"/>
                          <a:sym typeface="Courier New"/>
                        </a:rPr>
                        <a:t>1450</a:t>
                      </a:r>
                      <a:endParaRPr b="1" sz="1900" u="none" cap="none" strike="noStrike">
                        <a:latin typeface="Courier New"/>
                        <a:ea typeface="Courier New"/>
                        <a:cs typeface="Courier New"/>
                        <a:sym typeface="Courier New"/>
                      </a:endParaRPr>
                    </a:p>
                  </a:txBody>
                  <a:tcPr marT="34300" marB="34300" marR="91450" marL="91450"/>
                </a:tc>
              </a:tr>
            </a:tbl>
          </a:graphicData>
        </a:graphic>
      </p:graphicFrame>
      <p:sp>
        <p:nvSpPr>
          <p:cNvPr id="735" name="Google Shape;735;p108"/>
          <p:cNvSpPr txBox="1"/>
          <p:nvPr/>
        </p:nvSpPr>
        <p:spPr>
          <a:xfrm>
            <a:off x="534900" y="4775075"/>
            <a:ext cx="54087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i="0" lang="en-US" sz="1800" u="none" cap="none" strike="noStrike">
                <a:solidFill>
                  <a:schemeClr val="dk1"/>
                </a:solidFill>
                <a:latin typeface="Courier New"/>
                <a:ea typeface="Courier New"/>
                <a:cs typeface="Courier New"/>
                <a:sym typeface="Courier New"/>
              </a:rPr>
              <a:t>* Combined Level-0 and Level-</a:t>
            </a:r>
            <a:r>
              <a:rPr lang="en-US" sz="1800">
                <a:solidFill>
                  <a:schemeClr val="dk1"/>
                </a:solidFill>
                <a:latin typeface="Courier New"/>
                <a:ea typeface="Courier New"/>
                <a:cs typeface="Courier New"/>
                <a:sym typeface="Courier New"/>
              </a:rPr>
              <a:t>1</a:t>
            </a:r>
            <a:r>
              <a:rPr i="0" lang="en-US" sz="1800" u="none" cap="none" strike="noStrike">
                <a:solidFill>
                  <a:schemeClr val="dk1"/>
                </a:solidFill>
                <a:latin typeface="Courier New"/>
                <a:ea typeface="Courier New"/>
                <a:cs typeface="Courier New"/>
                <a:sym typeface="Courier New"/>
              </a:rPr>
              <a:t> </a:t>
            </a:r>
            <a:endParaRPr i="0" sz="1800" u="none" cap="none" strike="noStrike">
              <a:solidFill>
                <a:schemeClr val="dk1"/>
              </a:solidFill>
              <a:latin typeface="Courier New"/>
              <a:ea typeface="Courier New"/>
              <a:cs typeface="Courier New"/>
              <a:sym typeface="Courier New"/>
            </a:endParaRPr>
          </a:p>
        </p:txBody>
      </p:sp>
      <p:sp>
        <p:nvSpPr>
          <p:cNvPr id="736" name="Google Shape;736;p108"/>
          <p:cNvSpPr txBox="1"/>
          <p:nvPr/>
        </p:nvSpPr>
        <p:spPr>
          <a:xfrm>
            <a:off x="6215275" y="2164975"/>
            <a:ext cx="2716800" cy="173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i="0" lang="en-US" sz="2200" u="none" cap="none" strike="noStrike">
                <a:solidFill>
                  <a:schemeClr val="dk1"/>
                </a:solidFill>
                <a:latin typeface="Helvetica Neue"/>
                <a:ea typeface="Helvetica Neue"/>
                <a:cs typeface="Helvetica Neue"/>
                <a:sym typeface="Helvetica Neue"/>
              </a:rPr>
              <a:t>Request total 2500 GB to include higher-level products, flight logs, test videos, etc.</a:t>
            </a:r>
            <a:endParaRPr i="0" sz="2200" u="none" cap="none" strike="noStrike">
              <a:solidFill>
                <a:schemeClr val="dk1"/>
              </a:solidFill>
              <a:latin typeface="Helvetica Neue"/>
              <a:ea typeface="Helvetica Neue"/>
              <a:cs typeface="Helvetica Neue"/>
              <a:sym typeface="Helvetica Neue"/>
            </a:endParaRPr>
          </a:p>
        </p:txBody>
      </p:sp>
      <p:sp>
        <p:nvSpPr>
          <p:cNvPr id="737" name="Google Shape;737;p108"/>
          <p:cNvSpPr txBox="1"/>
          <p:nvPr/>
        </p:nvSpPr>
        <p:spPr>
          <a:xfrm>
            <a:off x="5932075" y="700750"/>
            <a:ext cx="3000000" cy="937500"/>
          </a:xfrm>
          <a:prstGeom prst="rect">
            <a:avLst/>
          </a:prstGeom>
          <a:noFill/>
          <a:ln>
            <a:noFill/>
          </a:ln>
        </p:spPr>
        <p:txBody>
          <a:bodyPr anchorCtr="0" anchor="t" bIns="91425" lIns="91425" spcFirstLastPara="1" rIns="91425" wrap="square" tIns="91425">
            <a:noAutofit/>
          </a:bodyPr>
          <a:lstStyle/>
          <a:p>
            <a:pPr indent="-325120" lvl="0" marL="342900" rtl="0" algn="l">
              <a:lnSpc>
                <a:spcPct val="80000"/>
              </a:lnSpc>
              <a:spcBef>
                <a:spcPts val="496"/>
              </a:spcBef>
              <a:spcAft>
                <a:spcPts val="0"/>
              </a:spcAft>
              <a:buClr>
                <a:schemeClr val="dk1"/>
              </a:buClr>
              <a:buSzPts val="2200"/>
              <a:buFont typeface="Helvetica Neue"/>
              <a:buChar char="•"/>
            </a:pPr>
            <a:r>
              <a:rPr lang="en-US" sz="2200">
                <a:solidFill>
                  <a:schemeClr val="dk1"/>
                </a:solidFill>
                <a:latin typeface="Helvetica Neue"/>
                <a:ea typeface="Helvetica Neue"/>
                <a:cs typeface="Helvetica Neue"/>
                <a:sym typeface="Helvetica Neue"/>
              </a:rPr>
              <a:t>Flight logs</a:t>
            </a:r>
            <a:endParaRPr sz="2200">
              <a:solidFill>
                <a:schemeClr val="dk1"/>
              </a:solidFill>
              <a:latin typeface="Helvetica Neue"/>
              <a:ea typeface="Helvetica Neue"/>
              <a:cs typeface="Helvetica Neue"/>
              <a:sym typeface="Helvetica Neue"/>
            </a:endParaRPr>
          </a:p>
          <a:p>
            <a:pPr indent="-325120" lvl="0" marL="342900" rtl="0" algn="l">
              <a:lnSpc>
                <a:spcPct val="80000"/>
              </a:lnSpc>
              <a:spcBef>
                <a:spcPts val="496"/>
              </a:spcBef>
              <a:spcAft>
                <a:spcPts val="0"/>
              </a:spcAft>
              <a:buClr>
                <a:schemeClr val="dk1"/>
              </a:buClr>
              <a:buSzPts val="2200"/>
              <a:buFont typeface="Helvetica Neue"/>
              <a:buChar char="•"/>
            </a:pPr>
            <a:r>
              <a:rPr lang="en-US" sz="2200">
                <a:solidFill>
                  <a:schemeClr val="dk1"/>
                </a:solidFill>
                <a:latin typeface="Helvetica Neue"/>
                <a:ea typeface="Helvetica Neue"/>
                <a:cs typeface="Helvetica Neue"/>
                <a:sym typeface="Helvetica Neue"/>
              </a:rPr>
              <a:t>Science video?</a:t>
            </a:r>
            <a:endParaRPr sz="2200">
              <a:solidFill>
                <a:schemeClr val="dk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gtEl>
                                        <p:attrNameLst>
                                          <p:attrName>style.visibility</p:attrName>
                                        </p:attrNameLst>
                                      </p:cBhvr>
                                      <p:to>
                                        <p:strVal val="visible"/>
                                      </p:to>
                                    </p:set>
                                    <p:animEffect filter="fade" transition="in">
                                      <p:cBhvr>
                                        <p:cTn dur="1000"/>
                                        <p:tgtEl>
                                          <p:spTgt spid="7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1" name="Shape 741"/>
        <p:cNvGrpSpPr/>
        <p:nvPr/>
      </p:nvGrpSpPr>
      <p:grpSpPr>
        <a:xfrm>
          <a:off x="0" y="0"/>
          <a:ext cx="0" cy="0"/>
          <a:chOff x="0" y="0"/>
          <a:chExt cx="0" cy="0"/>
        </a:xfrm>
      </p:grpSpPr>
      <p:sp>
        <p:nvSpPr>
          <p:cNvPr id="742" name="Google Shape;742;p109"/>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Waterproofing options</a:t>
            </a:r>
            <a:endParaRPr>
              <a:solidFill>
                <a:srgbClr val="000000"/>
              </a:solidFill>
            </a:endParaRPr>
          </a:p>
        </p:txBody>
      </p:sp>
      <p:sp>
        <p:nvSpPr>
          <p:cNvPr id="743" name="Google Shape;743;p109"/>
          <p:cNvSpPr txBox="1"/>
          <p:nvPr/>
        </p:nvSpPr>
        <p:spPr>
          <a:xfrm>
            <a:off x="1179575" y="4077650"/>
            <a:ext cx="2631600" cy="37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Remember this guy?</a:t>
            </a:r>
            <a:endParaRPr b="0" i="0" sz="1400" u="none" cap="none" strike="noStrike">
              <a:solidFill>
                <a:srgbClr val="000000"/>
              </a:solidFill>
              <a:latin typeface="Calibri"/>
              <a:ea typeface="Calibri"/>
              <a:cs typeface="Calibri"/>
              <a:sym typeface="Calibri"/>
            </a:endParaRPr>
          </a:p>
        </p:txBody>
      </p:sp>
      <p:pic>
        <p:nvPicPr>
          <p:cNvPr id="744" name="Google Shape;744;p109"/>
          <p:cNvPicPr preferRelativeResize="0"/>
          <p:nvPr/>
        </p:nvPicPr>
        <p:blipFill rotWithShape="1">
          <a:blip r:embed="rId3">
            <a:alphaModFix/>
          </a:blip>
          <a:srcRect b="0" l="0" r="0" t="0"/>
          <a:stretch/>
        </p:blipFill>
        <p:spPr>
          <a:xfrm>
            <a:off x="5210700" y="990226"/>
            <a:ext cx="3469476" cy="3324900"/>
          </a:xfrm>
          <a:prstGeom prst="rect">
            <a:avLst/>
          </a:prstGeom>
          <a:noFill/>
          <a:ln>
            <a:noFill/>
          </a:ln>
        </p:spPr>
      </p:pic>
      <p:pic>
        <p:nvPicPr>
          <p:cNvPr id="745" name="Google Shape;745;p109"/>
          <p:cNvPicPr preferRelativeResize="0"/>
          <p:nvPr/>
        </p:nvPicPr>
        <p:blipFill rotWithShape="1">
          <a:blip r:embed="rId4">
            <a:alphaModFix/>
          </a:blip>
          <a:srcRect b="0" l="0" r="0" t="0"/>
          <a:stretch/>
        </p:blipFill>
        <p:spPr>
          <a:xfrm>
            <a:off x="350750" y="1485900"/>
            <a:ext cx="4475629" cy="2517512"/>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9" name="Shape 749"/>
        <p:cNvGrpSpPr/>
        <p:nvPr/>
      </p:nvGrpSpPr>
      <p:grpSpPr>
        <a:xfrm>
          <a:off x="0" y="0"/>
          <a:ext cx="0" cy="0"/>
          <a:chOff x="0" y="0"/>
          <a:chExt cx="0" cy="0"/>
        </a:xfrm>
      </p:grpSpPr>
      <p:pic>
        <p:nvPicPr>
          <p:cNvPr id="750" name="Google Shape;750;p110"/>
          <p:cNvPicPr preferRelativeResize="0"/>
          <p:nvPr/>
        </p:nvPicPr>
        <p:blipFill rotWithShape="1">
          <a:blip r:embed="rId3">
            <a:alphaModFix/>
          </a:blip>
          <a:srcRect b="0" l="0" r="0" t="0"/>
          <a:stretch/>
        </p:blipFill>
        <p:spPr>
          <a:xfrm>
            <a:off x="99400" y="-6"/>
            <a:ext cx="8686800" cy="4886328"/>
          </a:xfrm>
          <a:prstGeom prst="rect">
            <a:avLst/>
          </a:prstGeom>
          <a:noFill/>
          <a:ln>
            <a:noFill/>
          </a:ln>
        </p:spPr>
      </p:pic>
      <p:sp>
        <p:nvSpPr>
          <p:cNvPr id="751" name="Google Shape;751;p110"/>
          <p:cNvSpPr txBox="1"/>
          <p:nvPr>
            <p:ph type="title"/>
          </p:nvPr>
        </p:nvSpPr>
        <p:spPr>
          <a:xfrm>
            <a:off x="457200" y="205985"/>
            <a:ext cx="8229600" cy="645900"/>
          </a:xfrm>
          <a:prstGeom prst="rect">
            <a:avLst/>
          </a:prstGeom>
          <a:no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FFFFFF"/>
                </a:solidFill>
              </a:rPr>
              <a:t>Waterproofing options</a:t>
            </a:r>
            <a:endParaRPr>
              <a:solidFill>
                <a:srgbClr val="FFFFFF"/>
              </a:solidFill>
            </a:endParaRPr>
          </a:p>
        </p:txBody>
      </p:sp>
      <p:sp>
        <p:nvSpPr>
          <p:cNvPr id="752" name="Google Shape;752;p110"/>
          <p:cNvSpPr txBox="1"/>
          <p:nvPr/>
        </p:nvSpPr>
        <p:spPr>
          <a:xfrm>
            <a:off x="2948550" y="4227875"/>
            <a:ext cx="4351800" cy="38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US">
                <a:highlight>
                  <a:srgbClr val="FFFFFF"/>
                </a:highlight>
                <a:latin typeface="Calibri"/>
                <a:ea typeface="Calibri"/>
                <a:cs typeface="Calibri"/>
                <a:sym typeface="Calibri"/>
              </a:rPr>
              <a:t>Need to seal m</a:t>
            </a:r>
            <a:r>
              <a:rPr b="0" i="0" lang="en-US" sz="1400" u="none" cap="none" strike="noStrike">
                <a:highlight>
                  <a:srgbClr val="FFFFFF"/>
                </a:highlight>
                <a:latin typeface="Calibri"/>
                <a:ea typeface="Calibri"/>
                <a:cs typeface="Calibri"/>
                <a:sym typeface="Calibri"/>
              </a:rPr>
              <a:t>ultiple </a:t>
            </a:r>
            <a:r>
              <a:rPr lang="en-US">
                <a:highlight>
                  <a:srgbClr val="FFFFFF"/>
                </a:highlight>
                <a:latin typeface="Calibri"/>
                <a:ea typeface="Calibri"/>
                <a:cs typeface="Calibri"/>
                <a:sym typeface="Calibri"/>
              </a:rPr>
              <a:t>b</a:t>
            </a:r>
            <a:r>
              <a:rPr b="0" i="0" lang="en-US" sz="1400" u="none" cap="none" strike="noStrike">
                <a:highlight>
                  <a:srgbClr val="FFFFFF"/>
                </a:highlight>
                <a:latin typeface="Calibri"/>
                <a:ea typeface="Calibri"/>
                <a:cs typeface="Calibri"/>
                <a:sym typeface="Calibri"/>
              </a:rPr>
              <a:t>ays</a:t>
            </a:r>
            <a:r>
              <a:rPr lang="en-US">
                <a:highlight>
                  <a:srgbClr val="FFFFFF"/>
                </a:highlight>
                <a:latin typeface="Calibri"/>
                <a:ea typeface="Calibri"/>
                <a:cs typeface="Calibri"/>
                <a:sym typeface="Calibri"/>
              </a:rPr>
              <a:t>,</a:t>
            </a:r>
            <a:r>
              <a:rPr b="0" i="0" lang="en-US" sz="1400" u="none" cap="none" strike="noStrike">
                <a:highlight>
                  <a:srgbClr val="FFFFFF"/>
                </a:highlight>
                <a:latin typeface="Calibri"/>
                <a:ea typeface="Calibri"/>
                <a:cs typeface="Calibri"/>
                <a:sym typeface="Calibri"/>
              </a:rPr>
              <a:t> </a:t>
            </a:r>
            <a:r>
              <a:rPr lang="en-US">
                <a:highlight>
                  <a:srgbClr val="FFFFFF"/>
                </a:highlight>
                <a:latin typeface="Calibri"/>
                <a:ea typeface="Calibri"/>
                <a:cs typeface="Calibri"/>
                <a:sym typeface="Calibri"/>
              </a:rPr>
              <a:t>m</a:t>
            </a:r>
            <a:r>
              <a:rPr b="0" i="0" lang="en-US" sz="1400" u="none" cap="none" strike="noStrike">
                <a:highlight>
                  <a:srgbClr val="FFFFFF"/>
                </a:highlight>
                <a:latin typeface="Calibri"/>
                <a:ea typeface="Calibri"/>
                <a:cs typeface="Calibri"/>
                <a:sym typeface="Calibri"/>
              </a:rPr>
              <a:t>ultiple ports, and hatches.</a:t>
            </a:r>
            <a:endParaRPr b="0" i="0" sz="1400" u="none" cap="none" strike="noStrike">
              <a:highlight>
                <a:srgbClr val="FFFFFF"/>
              </a:highlight>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111"/>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chemeClr val="dk1"/>
                </a:solidFill>
              </a:rPr>
              <a:t>Waterproof options</a:t>
            </a:r>
            <a:endParaRPr>
              <a:solidFill>
                <a:schemeClr val="dk1"/>
              </a:solidFill>
            </a:endParaRPr>
          </a:p>
        </p:txBody>
      </p:sp>
      <p:sp>
        <p:nvSpPr>
          <p:cNvPr id="758" name="Google Shape;758;p111"/>
          <p:cNvSpPr txBox="1"/>
          <p:nvPr>
            <p:ph idx="1" type="body"/>
          </p:nvPr>
        </p:nvSpPr>
        <p:spPr>
          <a:xfrm>
            <a:off x="677876" y="903675"/>
            <a:ext cx="8121600" cy="3680400"/>
          </a:xfrm>
          <a:prstGeom prst="rect">
            <a:avLst/>
          </a:prstGeom>
          <a:noFill/>
          <a:ln>
            <a:noFill/>
          </a:ln>
        </p:spPr>
        <p:txBody>
          <a:bodyPr anchorCtr="0" anchor="t" bIns="45700" lIns="91425" spcFirstLastPara="1" rIns="91425" wrap="square" tIns="45700">
            <a:noAutofit/>
          </a:bodyPr>
          <a:lstStyle/>
          <a:p>
            <a:pPr indent="-368300" lvl="0" marL="457200" rtl="0" algn="l">
              <a:lnSpc>
                <a:spcPct val="115000"/>
              </a:lnSpc>
              <a:spcBef>
                <a:spcPts val="360"/>
              </a:spcBef>
              <a:spcAft>
                <a:spcPts val="0"/>
              </a:spcAft>
              <a:buClr>
                <a:schemeClr val="dk1"/>
              </a:buClr>
              <a:buSzPts val="2200"/>
              <a:buChar char="●"/>
            </a:pPr>
            <a:r>
              <a:rPr lang="en-US" sz="2200"/>
              <a:t>Degrees of waterproofing; spray, splash, immersion...</a:t>
            </a:r>
            <a:endParaRPr sz="2200"/>
          </a:p>
          <a:p>
            <a:pPr indent="-368300" lvl="0" marL="457200" rtl="0" algn="l">
              <a:lnSpc>
                <a:spcPct val="115000"/>
              </a:lnSpc>
              <a:spcBef>
                <a:spcPts val="360"/>
              </a:spcBef>
              <a:spcAft>
                <a:spcPts val="0"/>
              </a:spcAft>
              <a:buClr>
                <a:schemeClr val="dk1"/>
              </a:buClr>
              <a:buSzPts val="2200"/>
              <a:buChar char="●"/>
            </a:pPr>
            <a:r>
              <a:rPr lang="en-US" sz="2200"/>
              <a:t>Weight penalty</a:t>
            </a:r>
            <a:endParaRPr sz="2200"/>
          </a:p>
          <a:p>
            <a:pPr indent="-368300" lvl="0" marL="457200" rtl="0" algn="l">
              <a:lnSpc>
                <a:spcPct val="115000"/>
              </a:lnSpc>
              <a:spcBef>
                <a:spcPts val="360"/>
              </a:spcBef>
              <a:spcAft>
                <a:spcPts val="0"/>
              </a:spcAft>
              <a:buClr>
                <a:schemeClr val="dk1"/>
              </a:buClr>
              <a:buSzPts val="2200"/>
              <a:buChar char="●"/>
            </a:pPr>
            <a:r>
              <a:rPr lang="en-US" sz="2200"/>
              <a:t>Tradeoff between waterproofing cost, water impact risk, and water damage replacement</a:t>
            </a:r>
            <a:endParaRPr sz="2200"/>
          </a:p>
          <a:p>
            <a:pPr indent="-368300" lvl="0" marL="457200" rtl="0" algn="l">
              <a:lnSpc>
                <a:spcPct val="115000"/>
              </a:lnSpc>
              <a:spcBef>
                <a:spcPts val="360"/>
              </a:spcBef>
              <a:spcAft>
                <a:spcPts val="0"/>
              </a:spcAft>
              <a:buClr>
                <a:schemeClr val="dk1"/>
              </a:buClr>
              <a:buSzPts val="2200"/>
              <a:buChar char="●"/>
            </a:pPr>
            <a:r>
              <a:rPr lang="en-US" sz="2200"/>
              <a:t>What to keep dry - payload versus motors, batteries, ESCs..</a:t>
            </a:r>
            <a:endParaRPr sz="2200"/>
          </a:p>
          <a:p>
            <a:pPr indent="-368300" lvl="0" marL="457200" rtl="0" algn="l">
              <a:lnSpc>
                <a:spcPct val="115000"/>
              </a:lnSpc>
              <a:spcBef>
                <a:spcPts val="360"/>
              </a:spcBef>
              <a:spcAft>
                <a:spcPts val="0"/>
              </a:spcAft>
              <a:buClr>
                <a:schemeClr val="dk1"/>
              </a:buClr>
              <a:buSzPts val="2200"/>
              <a:buChar char="●"/>
            </a:pPr>
            <a:r>
              <a:rPr lang="en-US" sz="2200"/>
              <a:t>UAV </a:t>
            </a:r>
            <a:r>
              <a:rPr lang="en-US" sz="2200" u="sng"/>
              <a:t>must</a:t>
            </a:r>
            <a:r>
              <a:rPr lang="en-US" sz="2200"/>
              <a:t> be buoyant</a:t>
            </a:r>
            <a:endParaRPr sz="2200"/>
          </a:p>
          <a:p>
            <a:pPr indent="-228600" lvl="0" marL="457200" rtl="0" algn="l">
              <a:lnSpc>
                <a:spcPct val="115000"/>
              </a:lnSpc>
              <a:spcBef>
                <a:spcPts val="360"/>
              </a:spcBef>
              <a:spcAft>
                <a:spcPts val="0"/>
              </a:spcAft>
              <a:buClr>
                <a:schemeClr val="dk1"/>
              </a:buClr>
              <a:buSzPts val="1800"/>
              <a:buNone/>
            </a:pPr>
            <a:r>
              <a:t/>
            </a:r>
            <a:endParaRPr sz="2200"/>
          </a:p>
          <a:p>
            <a:pPr indent="-368300" lvl="0" marL="457200" rtl="0" algn="l">
              <a:lnSpc>
                <a:spcPct val="115000"/>
              </a:lnSpc>
              <a:spcBef>
                <a:spcPts val="360"/>
              </a:spcBef>
              <a:spcAft>
                <a:spcPts val="0"/>
              </a:spcAft>
              <a:buClr>
                <a:schemeClr val="dk1"/>
              </a:buClr>
              <a:buSzPts val="2200"/>
              <a:buChar char="●"/>
            </a:pPr>
            <a:r>
              <a:rPr lang="en-US" sz="2200"/>
              <a:t>Verify solutions in MBARI test tank</a:t>
            </a:r>
            <a:endParaRPr sz="2200"/>
          </a:p>
          <a:p>
            <a:pPr indent="-228600" lvl="0" marL="457200" rtl="0" algn="l">
              <a:lnSpc>
                <a:spcPct val="115000"/>
              </a:lnSpc>
              <a:spcBef>
                <a:spcPts val="360"/>
              </a:spcBef>
              <a:spcAft>
                <a:spcPts val="0"/>
              </a:spcAft>
              <a:buClr>
                <a:schemeClr val="dk1"/>
              </a:buClr>
              <a:buSzPts val="1800"/>
              <a:buNone/>
            </a:pPr>
            <a:r>
              <a:t/>
            </a:r>
            <a:endParaRPr sz="2200"/>
          </a:p>
          <a:p>
            <a:pPr indent="-228600" lvl="0" marL="457200" rtl="0" algn="l">
              <a:lnSpc>
                <a:spcPct val="115000"/>
              </a:lnSpc>
              <a:spcBef>
                <a:spcPts val="360"/>
              </a:spcBef>
              <a:spcAft>
                <a:spcPts val="0"/>
              </a:spcAft>
              <a:buClr>
                <a:schemeClr val="dk1"/>
              </a:buClr>
              <a:buSzPts val="1800"/>
              <a:buNone/>
            </a:pPr>
            <a:r>
              <a:t/>
            </a:r>
            <a:endParaRPr sz="2200"/>
          </a:p>
        </p:txBody>
      </p:sp>
      <p:sp>
        <p:nvSpPr>
          <p:cNvPr id="759" name="Google Shape;759;p111"/>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63" name="Shape 763"/>
        <p:cNvGrpSpPr/>
        <p:nvPr/>
      </p:nvGrpSpPr>
      <p:grpSpPr>
        <a:xfrm>
          <a:off x="0" y="0"/>
          <a:ext cx="0" cy="0"/>
          <a:chOff x="0" y="0"/>
          <a:chExt cx="0" cy="0"/>
        </a:xfrm>
      </p:grpSpPr>
      <p:sp>
        <p:nvSpPr>
          <p:cNvPr id="764" name="Google Shape;764;p112"/>
          <p:cNvSpPr txBox="1"/>
          <p:nvPr>
            <p:ph type="title"/>
          </p:nvPr>
        </p:nvSpPr>
        <p:spPr>
          <a:xfrm>
            <a:off x="-231925" y="118550"/>
            <a:ext cx="67371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Waterproofing options</a:t>
            </a:r>
            <a:endParaRPr>
              <a:solidFill>
                <a:srgbClr val="000000"/>
              </a:solidFill>
            </a:endParaRPr>
          </a:p>
        </p:txBody>
      </p:sp>
      <p:pic>
        <p:nvPicPr>
          <p:cNvPr id="765" name="Google Shape;765;p112"/>
          <p:cNvPicPr preferRelativeResize="0"/>
          <p:nvPr/>
        </p:nvPicPr>
        <p:blipFill rotWithShape="1">
          <a:blip r:embed="rId3">
            <a:alphaModFix/>
          </a:blip>
          <a:srcRect b="0" l="0" r="0" t="0"/>
          <a:stretch/>
        </p:blipFill>
        <p:spPr>
          <a:xfrm>
            <a:off x="178187" y="1649746"/>
            <a:ext cx="5916875" cy="3328269"/>
          </a:xfrm>
          <a:prstGeom prst="rect">
            <a:avLst/>
          </a:prstGeom>
          <a:noFill/>
          <a:ln>
            <a:noFill/>
          </a:ln>
        </p:spPr>
      </p:pic>
      <p:pic>
        <p:nvPicPr>
          <p:cNvPr id="766" name="Google Shape;766;p112"/>
          <p:cNvPicPr preferRelativeResize="0"/>
          <p:nvPr/>
        </p:nvPicPr>
        <p:blipFill rotWithShape="1">
          <a:blip r:embed="rId4">
            <a:alphaModFix/>
          </a:blip>
          <a:srcRect b="0" l="0" r="0" t="0"/>
          <a:stretch/>
        </p:blipFill>
        <p:spPr>
          <a:xfrm>
            <a:off x="6218477" y="118542"/>
            <a:ext cx="2759851" cy="4906425"/>
          </a:xfrm>
          <a:prstGeom prst="rect">
            <a:avLst/>
          </a:prstGeom>
          <a:noFill/>
          <a:ln>
            <a:noFill/>
          </a:ln>
        </p:spPr>
      </p:pic>
      <p:sp>
        <p:nvSpPr>
          <p:cNvPr id="767" name="Google Shape;767;p112"/>
          <p:cNvSpPr txBox="1"/>
          <p:nvPr/>
        </p:nvSpPr>
        <p:spPr>
          <a:xfrm>
            <a:off x="301600" y="792350"/>
            <a:ext cx="5562600" cy="85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2200" u="none" cap="none" strike="noStrike">
                <a:solidFill>
                  <a:srgbClr val="000000"/>
                </a:solidFill>
                <a:latin typeface="Calibri"/>
                <a:ea typeface="Calibri"/>
                <a:cs typeface="Calibri"/>
                <a:sym typeface="Calibri"/>
              </a:rPr>
              <a:t>Laminating film provides strength, and a surface to bond to.</a:t>
            </a:r>
            <a:endParaRPr b="0" i="0" sz="2200" u="none" cap="none" strike="noStrike">
              <a:solidFill>
                <a:srgbClr val="00000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1" name="Shape 771"/>
        <p:cNvGrpSpPr/>
        <p:nvPr/>
      </p:nvGrpSpPr>
      <p:grpSpPr>
        <a:xfrm>
          <a:off x="0" y="0"/>
          <a:ext cx="0" cy="0"/>
          <a:chOff x="0" y="0"/>
          <a:chExt cx="0" cy="0"/>
        </a:xfrm>
      </p:grpSpPr>
      <p:pic>
        <p:nvPicPr>
          <p:cNvPr id="772" name="Google Shape;772;p113"/>
          <p:cNvPicPr preferRelativeResize="0"/>
          <p:nvPr/>
        </p:nvPicPr>
        <p:blipFill rotWithShape="1">
          <a:blip r:embed="rId3">
            <a:alphaModFix/>
          </a:blip>
          <a:srcRect b="0" l="0" r="0" t="0"/>
          <a:stretch/>
        </p:blipFill>
        <p:spPr>
          <a:xfrm>
            <a:off x="6346950" y="339156"/>
            <a:ext cx="2479895" cy="2479875"/>
          </a:xfrm>
          <a:prstGeom prst="rect">
            <a:avLst/>
          </a:prstGeom>
          <a:noFill/>
          <a:ln>
            <a:noFill/>
          </a:ln>
        </p:spPr>
      </p:pic>
      <p:pic>
        <p:nvPicPr>
          <p:cNvPr id="773" name="Google Shape;773;p113"/>
          <p:cNvPicPr preferRelativeResize="0"/>
          <p:nvPr/>
        </p:nvPicPr>
        <p:blipFill rotWithShape="1">
          <a:blip r:embed="rId4">
            <a:alphaModFix/>
          </a:blip>
          <a:srcRect b="0" l="0" r="0" t="0"/>
          <a:stretch/>
        </p:blipFill>
        <p:spPr>
          <a:xfrm>
            <a:off x="290900" y="606856"/>
            <a:ext cx="2778038" cy="2778038"/>
          </a:xfrm>
          <a:prstGeom prst="rect">
            <a:avLst/>
          </a:prstGeom>
          <a:noFill/>
          <a:ln>
            <a:noFill/>
          </a:ln>
        </p:spPr>
      </p:pic>
      <p:sp>
        <p:nvSpPr>
          <p:cNvPr id="774" name="Google Shape;774;p113"/>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Waterproofing options</a:t>
            </a:r>
            <a:endParaRPr>
              <a:solidFill>
                <a:srgbClr val="000000"/>
              </a:solidFill>
            </a:endParaRPr>
          </a:p>
        </p:txBody>
      </p:sp>
      <p:sp>
        <p:nvSpPr>
          <p:cNvPr id="775" name="Google Shape;775;p113"/>
          <p:cNvSpPr txBox="1"/>
          <p:nvPr/>
        </p:nvSpPr>
        <p:spPr>
          <a:xfrm>
            <a:off x="3068950" y="1150375"/>
            <a:ext cx="3432900" cy="201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Solutions need to be commonly accessible items, light weight, low cost.</a:t>
            </a:r>
            <a:br>
              <a:rPr b="0" i="0" lang="en-US" sz="1400" u="none" cap="none" strike="noStrike">
                <a:solidFill>
                  <a:srgbClr val="000000"/>
                </a:solidFill>
                <a:latin typeface="Calibri"/>
                <a:ea typeface="Calibri"/>
                <a:cs typeface="Calibri"/>
                <a:sym typeface="Calibri"/>
              </a:rPr>
            </a:br>
            <a:r>
              <a:rPr b="0" i="0" lang="en-US" sz="1400" u="none" cap="none" strike="noStrike">
                <a:solidFill>
                  <a:srgbClr val="000000"/>
                </a:solidFill>
                <a:latin typeface="Calibri"/>
                <a:ea typeface="Calibri"/>
                <a:cs typeface="Calibri"/>
                <a:sym typeface="Calibri"/>
              </a:rPr>
              <a:t>3D printed compartments and Carbon Fiber are more complex, but not out of the question.</a:t>
            </a:r>
            <a:endParaRPr b="0" i="0" sz="1400" u="none" cap="none" strike="noStrike">
              <a:solidFill>
                <a:srgbClr val="000000"/>
              </a:solidFill>
              <a:latin typeface="Calibri"/>
              <a:ea typeface="Calibri"/>
              <a:cs typeface="Calibri"/>
              <a:sym typeface="Calibri"/>
            </a:endParaRPr>
          </a:p>
        </p:txBody>
      </p:sp>
      <p:pic>
        <p:nvPicPr>
          <p:cNvPr id="776" name="Google Shape;776;p113"/>
          <p:cNvPicPr preferRelativeResize="0"/>
          <p:nvPr/>
        </p:nvPicPr>
        <p:blipFill rotWithShape="1">
          <a:blip r:embed="rId5">
            <a:alphaModFix/>
          </a:blip>
          <a:srcRect b="0" l="0" r="0" t="0"/>
          <a:stretch/>
        </p:blipFill>
        <p:spPr>
          <a:xfrm>
            <a:off x="6604625" y="3249716"/>
            <a:ext cx="1964531" cy="1307306"/>
          </a:xfrm>
          <a:prstGeom prst="rect">
            <a:avLst/>
          </a:prstGeom>
          <a:noFill/>
          <a:ln>
            <a:noFill/>
          </a:ln>
        </p:spPr>
      </p:pic>
      <p:sp>
        <p:nvSpPr>
          <p:cNvPr id="777" name="Google Shape;777;p113"/>
          <p:cNvSpPr txBox="1"/>
          <p:nvPr/>
        </p:nvSpPr>
        <p:spPr>
          <a:xfrm>
            <a:off x="927650" y="3611225"/>
            <a:ext cx="5217900" cy="11505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360"/>
              </a:spcBef>
              <a:spcAft>
                <a:spcPts val="0"/>
              </a:spcAft>
              <a:buClr>
                <a:schemeClr val="dk1"/>
              </a:buClr>
              <a:buSzPts val="1800"/>
              <a:buChar char="●"/>
            </a:pPr>
            <a:r>
              <a:rPr lang="en-US" sz="1800">
                <a:solidFill>
                  <a:schemeClr val="dk2"/>
                </a:solidFill>
              </a:rPr>
              <a:t>Perform f</a:t>
            </a:r>
            <a:r>
              <a:rPr lang="en-US" sz="1800">
                <a:solidFill>
                  <a:schemeClr val="dk2"/>
                </a:solidFill>
              </a:rPr>
              <a:t>resh water, water-displacement treatment after flight</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82" name="Shape 782"/>
        <p:cNvGrpSpPr/>
        <p:nvPr/>
      </p:nvGrpSpPr>
      <p:grpSpPr>
        <a:xfrm>
          <a:off x="0" y="0"/>
          <a:ext cx="0" cy="0"/>
          <a:chOff x="0" y="0"/>
          <a:chExt cx="0" cy="0"/>
        </a:xfrm>
      </p:grpSpPr>
      <p:sp>
        <p:nvSpPr>
          <p:cNvPr id="783" name="Google Shape;783;p114"/>
          <p:cNvSpPr txBox="1"/>
          <p:nvPr>
            <p:ph type="title"/>
          </p:nvPr>
        </p:nvSpPr>
        <p:spPr>
          <a:xfrm>
            <a:off x="311700" y="262800"/>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solidFill>
                  <a:srgbClr val="000000"/>
                </a:solidFill>
              </a:rPr>
              <a:t>BVLOS - Beyond Visual Line of Sight</a:t>
            </a:r>
            <a:endParaRPr>
              <a:solidFill>
                <a:srgbClr val="000000"/>
              </a:solidFill>
            </a:endParaRPr>
          </a:p>
        </p:txBody>
      </p:sp>
      <p:sp>
        <p:nvSpPr>
          <p:cNvPr id="784" name="Google Shape;784;p114"/>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785" name="Google Shape;785;p114"/>
          <p:cNvSpPr txBox="1"/>
          <p:nvPr/>
        </p:nvSpPr>
        <p:spPr>
          <a:xfrm>
            <a:off x="304800" y="725100"/>
            <a:ext cx="8534400" cy="369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imes New Roman"/>
                <a:ea typeface="Times New Roman"/>
                <a:cs typeface="Times New Roman"/>
                <a:sym typeface="Times New Roman"/>
              </a:rPr>
              <a:t>The ability to fly long range autonomous or FPV-only missions, without the need to maintain visual contact with the system. </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Considered crucial to opening the door on low-cost long term repeatable surveys. </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Difficult to achieve</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Regulatory hurdles - </a:t>
            </a:r>
            <a:r>
              <a:rPr b="0" i="0" lang="en-US" sz="1800" u="sng" cap="none" strike="noStrike">
                <a:solidFill>
                  <a:schemeClr val="hlink"/>
                </a:solidFill>
                <a:latin typeface="Times New Roman"/>
                <a:ea typeface="Times New Roman"/>
                <a:cs typeface="Times New Roman"/>
                <a:sym typeface="Times New Roman"/>
                <a:hlinkClick r:id="rId3"/>
              </a:rPr>
              <a:t>FAA 107.31 Waiver</a:t>
            </a:r>
            <a:r>
              <a:rPr b="0" i="0" lang="en-US" sz="1800" u="none" cap="none" strike="noStrike">
                <a:solidFill>
                  <a:srgbClr val="000000"/>
                </a:solidFill>
                <a:latin typeface="Times New Roman"/>
                <a:ea typeface="Times New Roman"/>
                <a:cs typeface="Times New Roman"/>
                <a:sym typeface="Times New Roman"/>
              </a:rPr>
              <a:t>, MBNMS permits.</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Technological hurdles - Stable long distance control and monitoring, failsafes</a:t>
            </a:r>
            <a:endParaRPr sz="1800">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Safety hurdles - Automated Detect and avoid (DAA) capability.</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Solutions are becoming more and more available</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ADS-B </a:t>
            </a:r>
            <a:r>
              <a:rPr lang="en-US" sz="1800">
                <a:latin typeface="Times New Roman"/>
                <a:ea typeface="Times New Roman"/>
                <a:cs typeface="Times New Roman"/>
                <a:sym typeface="Times New Roman"/>
              </a:rPr>
              <a:t>Receivers</a:t>
            </a:r>
            <a:r>
              <a:rPr b="0" i="0" lang="en-US" sz="1800" u="none" cap="none" strike="noStrike">
                <a:solidFill>
                  <a:srgbClr val="000000"/>
                </a:solidFill>
                <a:latin typeface="Times New Roman"/>
                <a:ea typeface="Times New Roman"/>
                <a:cs typeface="Times New Roman"/>
                <a:sym typeface="Times New Roman"/>
              </a:rPr>
              <a:t> that interact with Mavlink, GPS.</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FAA regulated corridors</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Air-traffic radio station monitoring</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High speed low latency telecommunication networks</a:t>
            </a:r>
            <a:endParaRPr b="0" i="0" sz="1800" u="none" cap="none" strike="noStrike">
              <a:solidFill>
                <a:srgbClr val="000000"/>
              </a:solidFill>
              <a:latin typeface="Times New Roman"/>
              <a:ea typeface="Times New Roman"/>
              <a:cs typeface="Times New Roman"/>
              <a:sym typeface="Times New Roman"/>
            </a:endParaRPr>
          </a:p>
          <a:p>
            <a:pPr indent="-342900" lvl="1" marL="9144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HD Cameras and video transmitters</a:t>
            </a:r>
            <a:r>
              <a:rPr lang="en-US" sz="1800">
                <a:latin typeface="Times New Roman"/>
                <a:ea typeface="Times New Roman"/>
                <a:cs typeface="Times New Roman"/>
                <a:sym typeface="Times New Roman"/>
              </a:rPr>
              <a:t>, </a:t>
            </a:r>
            <a:r>
              <a:rPr b="0" i="0" lang="en-US" sz="1800" u="none" cap="none" strike="noStrike">
                <a:solidFill>
                  <a:srgbClr val="000000"/>
                </a:solidFill>
                <a:latin typeface="Times New Roman"/>
                <a:ea typeface="Times New Roman"/>
                <a:cs typeface="Times New Roman"/>
                <a:sym typeface="Times New Roman"/>
              </a:rPr>
              <a:t>Computer vision, and control.</a:t>
            </a:r>
            <a:endParaRPr b="0" i="0" sz="1800" u="none" cap="none" strike="noStrike">
              <a:solidFill>
                <a:srgbClr val="000000"/>
              </a:solidFill>
              <a:latin typeface="Times New Roman"/>
              <a:ea typeface="Times New Roman"/>
              <a:cs typeface="Times New Roman"/>
              <a:sym typeface="Times New Roman"/>
            </a:endParaRPr>
          </a:p>
          <a:p>
            <a:pPr indent="-342900" lvl="0" marL="457200" marR="0" rtl="0" algn="l">
              <a:lnSpc>
                <a:spcPct val="100000"/>
              </a:lnSpc>
              <a:spcBef>
                <a:spcPts val="0"/>
              </a:spcBef>
              <a:spcAft>
                <a:spcPts val="0"/>
              </a:spcAft>
              <a:buClr>
                <a:srgbClr val="000000"/>
              </a:buClr>
              <a:buSzPts val="1800"/>
              <a:buFont typeface="Times New Roman"/>
              <a:buChar char="●"/>
            </a:pPr>
            <a:r>
              <a:rPr b="0" i="0" lang="en-US" sz="1800" u="none" cap="none" strike="noStrike">
                <a:solidFill>
                  <a:srgbClr val="000000"/>
                </a:solidFill>
                <a:latin typeface="Times New Roman"/>
                <a:ea typeface="Times New Roman"/>
                <a:cs typeface="Times New Roman"/>
                <a:sym typeface="Times New Roman"/>
              </a:rPr>
              <a:t>We are not ready to pursue BVLOS in 2019, but we will build towards that goal in 2020.</a:t>
            </a:r>
            <a:endParaRPr b="0" i="0" sz="1800" u="none" cap="none" strike="noStrike">
              <a:solidFill>
                <a:srgbClr val="000000"/>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1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rPr>
              <a:t>2019 goals</a:t>
            </a:r>
            <a:endParaRPr>
              <a:solidFill>
                <a:schemeClr val="dk1"/>
              </a:solidFill>
            </a:endParaRPr>
          </a:p>
        </p:txBody>
      </p:sp>
      <p:sp>
        <p:nvSpPr>
          <p:cNvPr id="791" name="Google Shape;791;p115"/>
          <p:cNvSpPr txBox="1"/>
          <p:nvPr>
            <p:ph idx="1" type="body"/>
          </p:nvPr>
        </p:nvSpPr>
        <p:spPr>
          <a:xfrm>
            <a:off x="457200" y="951675"/>
            <a:ext cx="8229600" cy="3394500"/>
          </a:xfrm>
          <a:prstGeom prst="rect">
            <a:avLst/>
          </a:prstGeom>
          <a:noFill/>
          <a:ln>
            <a:noFill/>
          </a:ln>
        </p:spPr>
        <p:txBody>
          <a:bodyPr anchorCtr="0" anchor="t" bIns="45700" lIns="91425" spcFirstLastPara="1" rIns="91425" wrap="square" tIns="45700">
            <a:noAutofit/>
          </a:bodyPr>
          <a:lstStyle/>
          <a:p>
            <a:pPr indent="0" lvl="0" marL="457200" rtl="0" algn="l">
              <a:spcBef>
                <a:spcPts val="0"/>
              </a:spcBef>
              <a:spcAft>
                <a:spcPts val="0"/>
              </a:spcAft>
              <a:buNone/>
            </a:pPr>
            <a:r>
              <a:t/>
            </a:r>
            <a:endParaRPr/>
          </a:p>
          <a:p>
            <a:pPr indent="0" lvl="0" marL="0" rtl="0" algn="l">
              <a:spcBef>
                <a:spcPts val="0"/>
              </a:spcBef>
              <a:spcAft>
                <a:spcPts val="0"/>
              </a:spcAft>
              <a:buNone/>
            </a:pPr>
            <a:r>
              <a:rPr i="1" lang="en-US" sz="2000"/>
              <a:t>Schedule realism: Some team members are out of time in 2019</a:t>
            </a:r>
            <a:endParaRPr i="1" sz="2000"/>
          </a:p>
          <a:p>
            <a:pPr indent="-266700" lvl="0" marL="342900" rtl="0" algn="l">
              <a:lnSpc>
                <a:spcPct val="100000"/>
              </a:lnSpc>
              <a:spcBef>
                <a:spcPts val="0"/>
              </a:spcBef>
              <a:spcAft>
                <a:spcPts val="0"/>
              </a:spcAft>
              <a:buClr>
                <a:schemeClr val="dk1"/>
              </a:buClr>
              <a:buSzPts val="2000"/>
              <a:buChar char="•"/>
            </a:pPr>
            <a:r>
              <a:rPr lang="en-US" sz="2000"/>
              <a:t>Refine requirements, conops, design based on this review, further research and tests.</a:t>
            </a:r>
            <a:endParaRPr sz="2000"/>
          </a:p>
          <a:p>
            <a:pPr indent="-266700" lvl="0" marL="342900" rtl="0" algn="l">
              <a:lnSpc>
                <a:spcPct val="100000"/>
              </a:lnSpc>
              <a:spcBef>
                <a:spcPts val="0"/>
              </a:spcBef>
              <a:spcAft>
                <a:spcPts val="0"/>
              </a:spcAft>
              <a:buSzPts val="2000"/>
              <a:buChar char="•"/>
            </a:pPr>
            <a:r>
              <a:rPr lang="en-US" sz="2000"/>
              <a:t>Purchase ground control station components, assemble.</a:t>
            </a:r>
            <a:endParaRPr sz="2000"/>
          </a:p>
          <a:p>
            <a:pPr indent="-266700" lvl="0" marL="342900" rtl="0" algn="l">
              <a:lnSpc>
                <a:spcPct val="100000"/>
              </a:lnSpc>
              <a:spcBef>
                <a:spcPts val="0"/>
              </a:spcBef>
              <a:spcAft>
                <a:spcPts val="0"/>
              </a:spcAft>
              <a:buClr>
                <a:schemeClr val="dk1"/>
              </a:buClr>
              <a:buSzPts val="2000"/>
              <a:buChar char="•"/>
            </a:pPr>
            <a:r>
              <a:rPr lang="en-US" sz="2000"/>
              <a:t>Add payloads to </a:t>
            </a:r>
            <a:r>
              <a:rPr i="1" lang="en-US" sz="2000"/>
              <a:t>Believer</a:t>
            </a:r>
            <a:endParaRPr i="1" sz="2000"/>
          </a:p>
          <a:p>
            <a:pPr indent="-266700" lvl="0" marL="342900" rtl="0" algn="l">
              <a:lnSpc>
                <a:spcPct val="100000"/>
              </a:lnSpc>
              <a:spcBef>
                <a:spcPts val="640"/>
              </a:spcBef>
              <a:spcAft>
                <a:spcPts val="0"/>
              </a:spcAft>
              <a:buClr>
                <a:schemeClr val="dk1"/>
              </a:buClr>
              <a:buSzPts val="2000"/>
              <a:buChar char="•"/>
            </a:pPr>
            <a:r>
              <a:rPr lang="en-US" sz="2000"/>
              <a:t>Conduct </a:t>
            </a:r>
            <a:r>
              <a:rPr i="1" lang="en-US" sz="2000"/>
              <a:t>Believer</a:t>
            </a:r>
            <a:r>
              <a:rPr lang="en-US" sz="2000"/>
              <a:t> and </a:t>
            </a:r>
            <a:r>
              <a:rPr i="1" lang="en-US" sz="2000"/>
              <a:t>Edge</a:t>
            </a:r>
            <a:r>
              <a:rPr lang="en-US" sz="2000"/>
              <a:t> test flights as time allows</a:t>
            </a:r>
            <a:endParaRPr sz="2000"/>
          </a:p>
          <a:p>
            <a:pPr indent="-266700" lvl="0" marL="342900" rtl="0" algn="l">
              <a:lnSpc>
                <a:spcPct val="100000"/>
              </a:lnSpc>
              <a:spcBef>
                <a:spcPts val="640"/>
              </a:spcBef>
              <a:spcAft>
                <a:spcPts val="0"/>
              </a:spcAft>
              <a:buClr>
                <a:schemeClr val="dk1"/>
              </a:buClr>
              <a:buSzPts val="2000"/>
              <a:buChar char="•"/>
            </a:pPr>
            <a:r>
              <a:rPr lang="en-US" sz="2000"/>
              <a:t>Secure permit to fly in sanctuary</a:t>
            </a:r>
            <a:endParaRPr sz="2000"/>
          </a:p>
          <a:p>
            <a:pPr indent="-266700" lvl="0" marL="342900" rtl="0" algn="l">
              <a:lnSpc>
                <a:spcPct val="100000"/>
              </a:lnSpc>
              <a:spcBef>
                <a:spcPts val="640"/>
              </a:spcBef>
              <a:spcAft>
                <a:spcPts val="0"/>
              </a:spcAft>
              <a:buSzPts val="2000"/>
              <a:buChar char="•"/>
            </a:pPr>
            <a:r>
              <a:rPr lang="en-US" sz="2000"/>
              <a:t>Work to streamline MBARI UAV policy and procedures</a:t>
            </a:r>
            <a:endParaRPr sz="2000"/>
          </a:p>
          <a:p>
            <a:pPr indent="0" lvl="0" marL="203200" rtl="0" algn="l">
              <a:lnSpc>
                <a:spcPct val="100000"/>
              </a:lnSpc>
              <a:spcBef>
                <a:spcPts val="640"/>
              </a:spcBef>
              <a:spcAft>
                <a:spcPts val="0"/>
              </a:spcAft>
              <a:buClr>
                <a:schemeClr val="dk1"/>
              </a:buClr>
              <a:buSzPts val="3200"/>
              <a:buNone/>
            </a:pPr>
            <a:r>
              <a:t/>
            </a:r>
            <a:endParaRPr sz="24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116"/>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lang="en-US">
                <a:solidFill>
                  <a:srgbClr val="000000"/>
                </a:solidFill>
              </a:rPr>
              <a:t>2020 goals</a:t>
            </a:r>
            <a:endParaRPr>
              <a:solidFill>
                <a:srgbClr val="000000"/>
              </a:solidFill>
            </a:endParaRPr>
          </a:p>
        </p:txBody>
      </p:sp>
      <p:sp>
        <p:nvSpPr>
          <p:cNvPr id="797" name="Google Shape;797;p116"/>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0"/>
              </a:spcBef>
              <a:spcAft>
                <a:spcPts val="0"/>
              </a:spcAft>
              <a:buSzPts val="2000"/>
              <a:buChar char="•"/>
            </a:pPr>
            <a:r>
              <a:rPr lang="en-US" sz="2000"/>
              <a:t>Build two new </a:t>
            </a:r>
            <a:r>
              <a:rPr i="1" lang="en-US" sz="2000"/>
              <a:t>Believer</a:t>
            </a:r>
            <a:r>
              <a:rPr lang="en-US" sz="2000"/>
              <a:t> planes</a:t>
            </a:r>
            <a:endParaRPr sz="2000"/>
          </a:p>
          <a:p>
            <a:pPr indent="-355600" lvl="0" marL="457200" rtl="0" algn="l">
              <a:lnSpc>
                <a:spcPct val="90000"/>
              </a:lnSpc>
              <a:spcBef>
                <a:spcPts val="0"/>
              </a:spcBef>
              <a:spcAft>
                <a:spcPts val="0"/>
              </a:spcAft>
              <a:buSzPts val="2000"/>
              <a:buChar char="•"/>
            </a:pPr>
            <a:r>
              <a:rPr lang="en-US" sz="2000"/>
              <a:t>Integrate science payloads</a:t>
            </a:r>
            <a:endParaRPr sz="2000"/>
          </a:p>
          <a:p>
            <a:pPr indent="-355600" lvl="0" marL="457200" rtl="0" algn="l">
              <a:lnSpc>
                <a:spcPct val="90000"/>
              </a:lnSpc>
              <a:spcBef>
                <a:spcPts val="592"/>
              </a:spcBef>
              <a:spcAft>
                <a:spcPts val="0"/>
              </a:spcAft>
              <a:buSzPts val="2000"/>
              <a:buChar char="•"/>
            </a:pPr>
            <a:r>
              <a:rPr lang="en-US" sz="2000"/>
              <a:t>Waterproofing.</a:t>
            </a:r>
            <a:endParaRPr sz="2000"/>
          </a:p>
          <a:p>
            <a:pPr indent="-355600" lvl="0" marL="457200" rtl="0" algn="l">
              <a:lnSpc>
                <a:spcPct val="90000"/>
              </a:lnSpc>
              <a:spcBef>
                <a:spcPts val="0"/>
              </a:spcBef>
              <a:spcAft>
                <a:spcPts val="0"/>
              </a:spcAft>
              <a:buSzPts val="2000"/>
              <a:buChar char="•"/>
            </a:pPr>
            <a:r>
              <a:rPr lang="en-US" sz="2000"/>
              <a:t>Build Ground Control Station</a:t>
            </a:r>
            <a:endParaRPr sz="2000"/>
          </a:p>
          <a:p>
            <a:pPr indent="-355600" lvl="0" marL="457200" rtl="0" algn="l">
              <a:lnSpc>
                <a:spcPct val="90000"/>
              </a:lnSpc>
              <a:spcBef>
                <a:spcPts val="592"/>
              </a:spcBef>
              <a:spcAft>
                <a:spcPts val="0"/>
              </a:spcAft>
              <a:buClr>
                <a:schemeClr val="dk1"/>
              </a:buClr>
              <a:buSzPts val="2000"/>
              <a:buChar char="•"/>
            </a:pPr>
            <a:r>
              <a:rPr lang="en-US" sz="2000"/>
              <a:t>Conduct </a:t>
            </a:r>
            <a:r>
              <a:rPr i="1" lang="en-US" sz="2000"/>
              <a:t>Edge </a:t>
            </a:r>
            <a:r>
              <a:rPr lang="en-US" sz="2000"/>
              <a:t>and </a:t>
            </a:r>
            <a:r>
              <a:rPr i="1" lang="en-US" sz="2000"/>
              <a:t>Believer</a:t>
            </a:r>
            <a:r>
              <a:rPr lang="en-US" sz="2000"/>
              <a:t> science missions from shore.</a:t>
            </a:r>
            <a:endParaRPr sz="2000"/>
          </a:p>
          <a:p>
            <a:pPr indent="-355600" lvl="0" marL="457200" rtl="0" algn="l">
              <a:lnSpc>
                <a:spcPct val="90000"/>
              </a:lnSpc>
              <a:spcBef>
                <a:spcPts val="592"/>
              </a:spcBef>
              <a:spcAft>
                <a:spcPts val="0"/>
              </a:spcAft>
              <a:buClr>
                <a:schemeClr val="dk1"/>
              </a:buClr>
              <a:buSzPts val="2000"/>
              <a:buChar char="•"/>
            </a:pPr>
            <a:r>
              <a:rPr lang="en-US" sz="2000"/>
              <a:t>Conduct boat-based </a:t>
            </a:r>
            <a:r>
              <a:rPr i="1" lang="en-US" sz="2000"/>
              <a:t>Edge</a:t>
            </a:r>
            <a:r>
              <a:rPr lang="en-US" sz="2000"/>
              <a:t> and </a:t>
            </a:r>
            <a:r>
              <a:rPr i="1" lang="en-US" sz="2000"/>
              <a:t>Believer</a:t>
            </a:r>
            <a:r>
              <a:rPr lang="en-US" sz="2000"/>
              <a:t> test missions.</a:t>
            </a:r>
            <a:endParaRPr sz="2000"/>
          </a:p>
          <a:p>
            <a:pPr indent="-355600" lvl="0" marL="457200" rtl="0" algn="l">
              <a:lnSpc>
                <a:spcPct val="90000"/>
              </a:lnSpc>
              <a:spcBef>
                <a:spcPts val="592"/>
              </a:spcBef>
              <a:spcAft>
                <a:spcPts val="0"/>
              </a:spcAft>
              <a:buClr>
                <a:schemeClr val="dk1"/>
              </a:buClr>
              <a:buSzPts val="2000"/>
              <a:buChar char="•"/>
            </a:pPr>
            <a:r>
              <a:rPr lang="en-US" sz="2000"/>
              <a:t>Test </a:t>
            </a:r>
            <a:r>
              <a:rPr lang="en-US" sz="2000"/>
              <a:t>various</a:t>
            </a:r>
            <a:r>
              <a:rPr lang="en-US" sz="2000"/>
              <a:t> launch and recovery options.</a:t>
            </a:r>
            <a:endParaRPr sz="2000"/>
          </a:p>
          <a:p>
            <a:pPr indent="-355600" lvl="0" marL="457200" rtl="0" algn="l">
              <a:lnSpc>
                <a:spcPct val="100000"/>
              </a:lnSpc>
              <a:spcBef>
                <a:spcPts val="640"/>
              </a:spcBef>
              <a:spcAft>
                <a:spcPts val="0"/>
              </a:spcAft>
              <a:buSzPts val="2000"/>
              <a:buChar char="•"/>
            </a:pPr>
            <a:r>
              <a:rPr lang="en-US" sz="2000"/>
              <a:t>Work to streamline MBARI UAV policy and procedures</a:t>
            </a:r>
            <a:endParaRPr sz="2000"/>
          </a:p>
          <a:p>
            <a:pPr indent="-355600" lvl="0" marL="457200" rtl="0" algn="l">
              <a:lnSpc>
                <a:spcPct val="100000"/>
              </a:lnSpc>
              <a:spcBef>
                <a:spcPts val="640"/>
              </a:spcBef>
              <a:spcAft>
                <a:spcPts val="0"/>
              </a:spcAft>
              <a:buSzPts val="2000"/>
              <a:buChar char="•"/>
            </a:pPr>
            <a:r>
              <a:rPr lang="en-US" sz="2000"/>
              <a:t>Work towards BVLOS</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63"/>
          <p:cNvSpPr txBox="1"/>
          <p:nvPr>
            <p:ph idx="12" type="sldNum"/>
          </p:nvPr>
        </p:nvSpPr>
        <p:spPr>
          <a:xfrm>
            <a:off x="8773556" y="4836384"/>
            <a:ext cx="193200" cy="201900"/>
          </a:xfrm>
          <a:prstGeom prst="rect">
            <a:avLst/>
          </a:prstGeom>
        </p:spPr>
        <p:txBody>
          <a:bodyPr anchorCtr="0" anchor="ctr" bIns="34275" lIns="34275" spcFirstLastPara="1" rIns="34275" wrap="square" tIns="34275">
            <a:noAutofit/>
          </a:bodyPr>
          <a:lstStyle/>
          <a:p>
            <a:pPr indent="0" lvl="0" marL="0" rtl="0" algn="r">
              <a:spcBef>
                <a:spcPts val="0"/>
              </a:spcBef>
              <a:spcAft>
                <a:spcPts val="0"/>
              </a:spcAft>
              <a:buClr>
                <a:srgbClr val="888888"/>
              </a:buClr>
              <a:buSzPts val="900"/>
              <a:buFont typeface="Calibri"/>
              <a:buNone/>
            </a:pPr>
            <a:fld id="{00000000-1234-1234-1234-123412341234}" type="slidenum">
              <a:rPr lang="en-US"/>
              <a:t>‹#›</a:t>
            </a:fld>
            <a:endParaRPr b="1" sz="800">
              <a:solidFill>
                <a:srgbClr val="FFFB00"/>
              </a:solidFill>
              <a:latin typeface="Gill Sans"/>
              <a:ea typeface="Gill Sans"/>
              <a:cs typeface="Gill Sans"/>
              <a:sym typeface="Gill Sans"/>
            </a:endParaRPr>
          </a:p>
        </p:txBody>
      </p:sp>
      <p:pic>
        <p:nvPicPr>
          <p:cNvPr id="321" name="Google Shape;321;p63"/>
          <p:cNvPicPr preferRelativeResize="0"/>
          <p:nvPr/>
        </p:nvPicPr>
        <p:blipFill>
          <a:blip r:embed="rId3">
            <a:alphaModFix/>
          </a:blip>
          <a:stretch>
            <a:fillRect/>
          </a:stretch>
        </p:blipFill>
        <p:spPr>
          <a:xfrm>
            <a:off x="152400" y="152400"/>
            <a:ext cx="8687426" cy="4941078"/>
          </a:xfrm>
          <a:prstGeom prst="rect">
            <a:avLst/>
          </a:prstGeom>
          <a:noFill/>
          <a:ln>
            <a:noFill/>
          </a:ln>
        </p:spPr>
      </p:pic>
      <p:sp>
        <p:nvSpPr>
          <p:cNvPr id="322" name="Google Shape;322;p63"/>
          <p:cNvSpPr txBox="1"/>
          <p:nvPr/>
        </p:nvSpPr>
        <p:spPr>
          <a:xfrm>
            <a:off x="152400" y="152400"/>
            <a:ext cx="5201400" cy="652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100">
                <a:highlight>
                  <a:schemeClr val="lt1"/>
                </a:highlight>
                <a:latin typeface="Gill Sans"/>
                <a:ea typeface="Gill Sans"/>
                <a:cs typeface="Gill Sans"/>
                <a:sym typeface="Gill Sans"/>
              </a:rPr>
              <a:t>Example: Eyes over Puget Sound</a:t>
            </a:r>
            <a:endParaRPr sz="2100">
              <a:highlight>
                <a:schemeClr val="lt1"/>
              </a:highlight>
              <a:latin typeface="Gill Sans"/>
              <a:ea typeface="Gill Sans"/>
              <a:cs typeface="Gill Sans"/>
              <a:sym typeface="Gill Sans"/>
            </a:endParaRPr>
          </a:p>
          <a:p>
            <a:pPr indent="0" lvl="0" marL="0" rtl="0" algn="l">
              <a:spcBef>
                <a:spcPts val="0"/>
              </a:spcBef>
              <a:spcAft>
                <a:spcPts val="0"/>
              </a:spcAft>
              <a:buNone/>
            </a:pPr>
            <a:r>
              <a:rPr lang="en-US">
                <a:highlight>
                  <a:schemeClr val="lt1"/>
                </a:highlight>
                <a:latin typeface="Gill Sans"/>
                <a:ea typeface="Gill Sans"/>
                <a:cs typeface="Gill Sans"/>
                <a:sym typeface="Gill Sans"/>
              </a:rPr>
              <a:t>Monthly manned flights by Washington State Government</a:t>
            </a:r>
            <a:endParaRPr>
              <a:highlight>
                <a:schemeClr val="lt1"/>
              </a:highlight>
              <a:latin typeface="Gill Sans"/>
              <a:ea typeface="Gill Sans"/>
              <a:cs typeface="Gill Sans"/>
              <a:sym typeface="Gill Sans"/>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17"/>
          <p:cNvSpPr txBox="1"/>
          <p:nvPr>
            <p:ph type="title"/>
          </p:nvPr>
        </p:nvSpPr>
        <p:spPr>
          <a:xfrm>
            <a:off x="631363" y="196950"/>
            <a:ext cx="35235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Goals of this review</a:t>
            </a:r>
            <a:endParaRPr>
              <a:solidFill>
                <a:srgbClr val="000000"/>
              </a:solidFill>
            </a:endParaRPr>
          </a:p>
        </p:txBody>
      </p:sp>
      <p:sp>
        <p:nvSpPr>
          <p:cNvPr id="803" name="Google Shape;803;p117"/>
          <p:cNvSpPr txBox="1"/>
          <p:nvPr>
            <p:ph idx="1" type="body"/>
          </p:nvPr>
        </p:nvSpPr>
        <p:spPr>
          <a:xfrm>
            <a:off x="4655075" y="292625"/>
            <a:ext cx="4357800" cy="4302300"/>
          </a:xfrm>
          <a:prstGeom prst="rect">
            <a:avLst/>
          </a:prstGeom>
          <a:noFill/>
          <a:ln>
            <a:noFill/>
          </a:ln>
        </p:spPr>
        <p:txBody>
          <a:bodyPr anchorCtr="0" anchor="t" bIns="45700" lIns="91425" spcFirstLastPara="1" rIns="91425" wrap="square" tIns="45700">
            <a:noAutofit/>
          </a:bodyPr>
          <a:lstStyle/>
          <a:p>
            <a:pPr indent="-330200" lvl="0" marL="457200" rtl="0" algn="l">
              <a:lnSpc>
                <a:spcPct val="100000"/>
              </a:lnSpc>
              <a:spcBef>
                <a:spcPts val="360"/>
              </a:spcBef>
              <a:spcAft>
                <a:spcPts val="0"/>
              </a:spcAft>
              <a:buClr>
                <a:schemeClr val="dk1"/>
              </a:buClr>
              <a:buSzPts val="1600"/>
              <a:buChar char="●"/>
            </a:pPr>
            <a:r>
              <a:rPr lang="en-US" sz="2200"/>
              <a:t>Share designs, plans, concepts, and schedule</a:t>
            </a:r>
            <a:endParaRPr sz="1600"/>
          </a:p>
          <a:p>
            <a:pPr indent="-330200" lvl="0" marL="457200" rtl="0" algn="l">
              <a:lnSpc>
                <a:spcPct val="100000"/>
              </a:lnSpc>
              <a:spcBef>
                <a:spcPts val="360"/>
              </a:spcBef>
              <a:spcAft>
                <a:spcPts val="0"/>
              </a:spcAft>
              <a:buClr>
                <a:schemeClr val="dk1"/>
              </a:buClr>
              <a:buSzPts val="1600"/>
              <a:buChar char="●"/>
            </a:pPr>
            <a:r>
              <a:rPr lang="en-US" sz="2200"/>
              <a:t>Identify any items we may have missed</a:t>
            </a:r>
            <a:endParaRPr sz="2200"/>
          </a:p>
          <a:p>
            <a:pPr indent="-330200" lvl="0" marL="457200" rtl="0" algn="l">
              <a:lnSpc>
                <a:spcPct val="100000"/>
              </a:lnSpc>
              <a:spcBef>
                <a:spcPts val="360"/>
              </a:spcBef>
              <a:spcAft>
                <a:spcPts val="0"/>
              </a:spcAft>
              <a:buClr>
                <a:schemeClr val="dk1"/>
              </a:buClr>
              <a:buSzPts val="1600"/>
              <a:buChar char="●"/>
            </a:pPr>
            <a:r>
              <a:rPr lang="en-US" sz="2200"/>
              <a:t>Refine requirements, design, concept of operations</a:t>
            </a:r>
            <a:endParaRPr sz="2200"/>
          </a:p>
          <a:p>
            <a:pPr indent="0" lvl="0" marL="457200" rtl="0" algn="l">
              <a:lnSpc>
                <a:spcPct val="100000"/>
              </a:lnSpc>
              <a:spcBef>
                <a:spcPts val="360"/>
              </a:spcBef>
              <a:spcAft>
                <a:spcPts val="0"/>
              </a:spcAft>
              <a:buNone/>
            </a:pPr>
            <a:r>
              <a:t/>
            </a:r>
            <a:endParaRPr sz="2200"/>
          </a:p>
          <a:p>
            <a:pPr indent="-330200" lvl="0" marL="457200" rtl="0" algn="l">
              <a:lnSpc>
                <a:spcPct val="100000"/>
              </a:lnSpc>
              <a:spcBef>
                <a:spcPts val="360"/>
              </a:spcBef>
              <a:spcAft>
                <a:spcPts val="0"/>
              </a:spcAft>
              <a:buSzPts val="1600"/>
              <a:buChar char="●"/>
            </a:pPr>
            <a:r>
              <a:rPr lang="en-US" sz="2200"/>
              <a:t>Priority topics:</a:t>
            </a:r>
            <a:endParaRPr sz="2200"/>
          </a:p>
          <a:p>
            <a:pPr indent="-368300" lvl="1" marL="914400" rtl="0" algn="l">
              <a:lnSpc>
                <a:spcPct val="100000"/>
              </a:lnSpc>
              <a:spcBef>
                <a:spcPts val="360"/>
              </a:spcBef>
              <a:spcAft>
                <a:spcPts val="0"/>
              </a:spcAft>
              <a:buSzPts val="2200"/>
              <a:buChar char="○"/>
            </a:pPr>
            <a:r>
              <a:rPr lang="en-US" sz="2200"/>
              <a:t>Landing</a:t>
            </a:r>
            <a:endParaRPr sz="2200"/>
          </a:p>
          <a:p>
            <a:pPr indent="-368300" lvl="1" marL="914400" rtl="0" algn="l">
              <a:lnSpc>
                <a:spcPct val="100000"/>
              </a:lnSpc>
              <a:spcBef>
                <a:spcPts val="360"/>
              </a:spcBef>
              <a:spcAft>
                <a:spcPts val="0"/>
              </a:spcAft>
              <a:buSzPts val="2200"/>
              <a:buChar char="○"/>
            </a:pPr>
            <a:r>
              <a:rPr lang="en-US" sz="2200"/>
              <a:t>Waterproofing</a:t>
            </a:r>
            <a:endParaRPr sz="2200"/>
          </a:p>
          <a:p>
            <a:pPr indent="-368300" lvl="1" marL="914400" rtl="0" algn="l">
              <a:lnSpc>
                <a:spcPct val="100000"/>
              </a:lnSpc>
              <a:spcBef>
                <a:spcPts val="360"/>
              </a:spcBef>
              <a:spcAft>
                <a:spcPts val="0"/>
              </a:spcAft>
              <a:buSzPts val="2200"/>
              <a:buChar char="○"/>
            </a:pPr>
            <a:r>
              <a:rPr lang="en-US" sz="2200"/>
              <a:t>Ground control station</a:t>
            </a:r>
            <a:endParaRPr sz="2000"/>
          </a:p>
        </p:txBody>
      </p:sp>
      <p:sp>
        <p:nvSpPr>
          <p:cNvPr id="804" name="Google Shape;804;p117"/>
          <p:cNvSpPr txBox="1"/>
          <p:nvPr>
            <p:ph idx="12" type="sldNum"/>
          </p:nvPr>
        </p:nvSpPr>
        <p:spPr>
          <a:xfrm>
            <a:off x="8146950" y="4686300"/>
            <a:ext cx="3111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pic>
        <p:nvPicPr>
          <p:cNvPr id="805" name="Google Shape;805;p117"/>
          <p:cNvPicPr preferRelativeResize="0"/>
          <p:nvPr/>
        </p:nvPicPr>
        <p:blipFill rotWithShape="1">
          <a:blip r:embed="rId3">
            <a:alphaModFix/>
          </a:blip>
          <a:srcRect b="18296" l="24323" r="11429" t="15001"/>
          <a:stretch/>
        </p:blipFill>
        <p:spPr>
          <a:xfrm>
            <a:off x="297300" y="1003275"/>
            <a:ext cx="4357770" cy="3016120"/>
          </a:xfrm>
          <a:prstGeom prst="rect">
            <a:avLst/>
          </a:prstGeom>
          <a:noFill/>
          <a:ln>
            <a:noFill/>
          </a:ln>
          <a:effectLst>
            <a:outerShdw blurRad="57150" rotWithShape="0" algn="bl" dir="5400000" dist="19050">
              <a:srgbClr val="000000">
                <a:alpha val="50000"/>
              </a:srgbClr>
            </a:outerShdw>
          </a:effectLst>
        </p:spPr>
      </p:pic>
      <p:sp>
        <p:nvSpPr>
          <p:cNvPr id="806" name="Google Shape;806;p117"/>
          <p:cNvSpPr txBox="1"/>
          <p:nvPr/>
        </p:nvSpPr>
        <p:spPr>
          <a:xfrm>
            <a:off x="102700" y="4019400"/>
            <a:ext cx="5367000" cy="1143000"/>
          </a:xfrm>
          <a:prstGeom prst="rect">
            <a:avLst/>
          </a:prstGeom>
          <a:noFill/>
          <a:ln>
            <a:noFill/>
          </a:ln>
        </p:spPr>
        <p:txBody>
          <a:bodyPr anchorCtr="0" anchor="t" bIns="91425" lIns="91425" spcFirstLastPara="1" rIns="91425" wrap="square" tIns="91425">
            <a:noAutofit/>
          </a:bodyPr>
          <a:lstStyle/>
          <a:p>
            <a:pPr indent="-400050" lvl="0" marL="514350" rtl="0" algn="l">
              <a:spcBef>
                <a:spcPts val="360"/>
              </a:spcBef>
              <a:spcAft>
                <a:spcPts val="0"/>
              </a:spcAft>
              <a:buNone/>
            </a:pPr>
            <a:r>
              <a:rPr b="1" lang="en-US" sz="1800">
                <a:solidFill>
                  <a:schemeClr val="dk2"/>
                </a:solidFill>
              </a:rPr>
              <a:t>Core Project team:</a:t>
            </a:r>
            <a:r>
              <a:rPr lang="en-US" sz="1800">
                <a:solidFill>
                  <a:schemeClr val="dk2"/>
                </a:solidFill>
              </a:rPr>
              <a:t> Ben Erwin, Tom O’Reilly, John Ryan, Bryan Schaefer, </a:t>
            </a:r>
            <a:br>
              <a:rPr lang="en-US" sz="1800">
                <a:solidFill>
                  <a:schemeClr val="dk2"/>
                </a:solidFill>
              </a:rPr>
            </a:br>
            <a:r>
              <a:rPr lang="en-US" sz="1800">
                <a:solidFill>
                  <a:schemeClr val="dk2"/>
                </a:solidFill>
              </a:rPr>
              <a:t>Steve Haddock, Rob McEwen</a:t>
            </a:r>
            <a:endParaRPr sz="1800">
              <a:solidFill>
                <a:schemeClr val="dk2"/>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FFCC"/>
        </a:solidFill>
      </p:bgPr>
    </p:bg>
    <p:spTree>
      <p:nvGrpSpPr>
        <p:cNvPr id="810" name="Shape 810"/>
        <p:cNvGrpSpPr/>
        <p:nvPr/>
      </p:nvGrpSpPr>
      <p:grpSpPr>
        <a:xfrm>
          <a:off x="0" y="0"/>
          <a:ext cx="0" cy="0"/>
          <a:chOff x="0" y="0"/>
          <a:chExt cx="0" cy="0"/>
        </a:xfrm>
      </p:grpSpPr>
      <p:sp>
        <p:nvSpPr>
          <p:cNvPr id="811" name="Google Shape;811;p118"/>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Extras</a:t>
            </a:r>
            <a:endParaRPr>
              <a:solidFill>
                <a:srgbClr val="000000"/>
              </a:solidFill>
            </a:endParaRPr>
          </a:p>
        </p:txBody>
      </p:sp>
      <p:sp>
        <p:nvSpPr>
          <p:cNvPr id="812" name="Google Shape;812;p118"/>
          <p:cNvSpPr txBox="1"/>
          <p:nvPr>
            <p:ph idx="1" type="body"/>
          </p:nvPr>
        </p:nvSpPr>
        <p:spPr>
          <a:xfrm>
            <a:off x="677863" y="903685"/>
            <a:ext cx="7772400" cy="3680400"/>
          </a:xfrm>
          <a:prstGeom prst="rect">
            <a:avLst/>
          </a:prstGeom>
          <a:noFill/>
          <a:ln>
            <a:noFill/>
          </a:ln>
        </p:spPr>
        <p:txBody>
          <a:bodyPr anchorCtr="0" anchor="t" bIns="45700" lIns="91425" spcFirstLastPara="1" rIns="91425" wrap="square" tIns="45700">
            <a:noAutofit/>
          </a:bodyPr>
          <a:lstStyle/>
          <a:p>
            <a:pPr indent="-228600" lvl="0" marL="457200" rtl="0" algn="l">
              <a:spcBef>
                <a:spcPts val="360"/>
              </a:spcBef>
              <a:spcAft>
                <a:spcPts val="0"/>
              </a:spcAft>
              <a:buClr>
                <a:schemeClr val="dk1"/>
              </a:buClr>
              <a:buSzPts val="1800"/>
              <a:buNone/>
            </a:pPr>
            <a:r>
              <a:rPr lang="en-US" u="sng">
                <a:solidFill>
                  <a:schemeClr val="hlink"/>
                </a:solidFill>
                <a:hlinkClick r:id="rId3"/>
              </a:rPr>
              <a:t>https://youtu.be/v93s3RRx8ek</a:t>
            </a:r>
            <a:r>
              <a:rPr lang="en-US"/>
              <a:t> - Hand Launch</a:t>
            </a:r>
            <a:endParaRPr/>
          </a:p>
          <a:p>
            <a:pPr indent="-228600" lvl="0" marL="457200" rtl="0" algn="l">
              <a:lnSpc>
                <a:spcPct val="115000"/>
              </a:lnSpc>
              <a:spcBef>
                <a:spcPts val="360"/>
              </a:spcBef>
              <a:spcAft>
                <a:spcPts val="0"/>
              </a:spcAft>
              <a:buClr>
                <a:schemeClr val="dk1"/>
              </a:buClr>
              <a:buSzPts val="1800"/>
              <a:buNone/>
            </a:pPr>
            <a:r>
              <a:rPr lang="en-US" u="sng">
                <a:solidFill>
                  <a:schemeClr val="hlink"/>
                </a:solidFill>
                <a:hlinkClick r:id="rId4"/>
              </a:rPr>
              <a:t>https://youtu.be/Weo0sH8LbM8</a:t>
            </a:r>
            <a:r>
              <a:rPr lang="en-US"/>
              <a:t> - FPV of Launch</a:t>
            </a:r>
            <a:endParaRPr/>
          </a:p>
          <a:p>
            <a:pPr indent="-228600" lvl="0" marL="457200" rtl="0" algn="l">
              <a:lnSpc>
                <a:spcPct val="115000"/>
              </a:lnSpc>
              <a:spcBef>
                <a:spcPts val="360"/>
              </a:spcBef>
              <a:spcAft>
                <a:spcPts val="0"/>
              </a:spcAft>
              <a:buClr>
                <a:schemeClr val="dk1"/>
              </a:buClr>
              <a:buSzPts val="1800"/>
              <a:buNone/>
            </a:pPr>
            <a:r>
              <a:rPr lang="en-US" u="sng">
                <a:solidFill>
                  <a:schemeClr val="hlink"/>
                </a:solidFill>
                <a:hlinkClick r:id="rId5"/>
              </a:rPr>
              <a:t>https://youtu.be/68pTYImfuq0</a:t>
            </a:r>
            <a:r>
              <a:rPr lang="en-US"/>
              <a:t> - Pilot Landing</a:t>
            </a:r>
            <a:endParaRPr/>
          </a:p>
          <a:p>
            <a:pPr indent="-228600" lvl="0" marL="457200" rtl="0" algn="l">
              <a:lnSpc>
                <a:spcPct val="115000"/>
              </a:lnSpc>
              <a:spcBef>
                <a:spcPts val="360"/>
              </a:spcBef>
              <a:spcAft>
                <a:spcPts val="0"/>
              </a:spcAft>
              <a:buClr>
                <a:schemeClr val="dk1"/>
              </a:buClr>
              <a:buSzPts val="1800"/>
              <a:buNone/>
            </a:pPr>
            <a:r>
              <a:rPr lang="en-US" u="sng">
                <a:solidFill>
                  <a:schemeClr val="hlink"/>
                </a:solidFill>
                <a:hlinkClick r:id="rId6"/>
              </a:rPr>
              <a:t>https://youtu.be/jdu5b3vC1-s</a:t>
            </a:r>
            <a:r>
              <a:rPr lang="en-US"/>
              <a:t>  - Parachute Landing</a:t>
            </a:r>
            <a:endParaRPr/>
          </a:p>
          <a:p>
            <a:pPr indent="-228600" lvl="0" marL="457200" rtl="0" algn="l">
              <a:lnSpc>
                <a:spcPct val="115000"/>
              </a:lnSpc>
              <a:spcBef>
                <a:spcPts val="360"/>
              </a:spcBef>
              <a:spcAft>
                <a:spcPts val="0"/>
              </a:spcAft>
              <a:buClr>
                <a:schemeClr val="dk1"/>
              </a:buClr>
              <a:buSzPts val="1800"/>
              <a:buNone/>
            </a:pPr>
            <a:r>
              <a:t/>
            </a:r>
            <a:endParaRPr/>
          </a:p>
          <a:p>
            <a:pPr indent="-228600" lvl="0" marL="457200" rtl="0" algn="l">
              <a:lnSpc>
                <a:spcPct val="115000"/>
              </a:lnSpc>
              <a:spcBef>
                <a:spcPts val="360"/>
              </a:spcBef>
              <a:spcAft>
                <a:spcPts val="0"/>
              </a:spcAft>
              <a:buClr>
                <a:schemeClr val="dk1"/>
              </a:buClr>
              <a:buSzPts val="1800"/>
              <a:buNone/>
            </a:pPr>
            <a:r>
              <a:t/>
            </a:r>
            <a:endParaRPr/>
          </a:p>
        </p:txBody>
      </p:sp>
      <p:sp>
        <p:nvSpPr>
          <p:cNvPr id="813" name="Google Shape;813;p118"/>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17" name="Shape 817"/>
        <p:cNvGrpSpPr/>
        <p:nvPr/>
      </p:nvGrpSpPr>
      <p:grpSpPr>
        <a:xfrm>
          <a:off x="0" y="0"/>
          <a:ext cx="0" cy="0"/>
          <a:chOff x="0" y="0"/>
          <a:chExt cx="0" cy="0"/>
        </a:xfrm>
      </p:grpSpPr>
      <p:sp>
        <p:nvSpPr>
          <p:cNvPr id="818" name="Google Shape;818;p119"/>
          <p:cNvSpPr txBox="1"/>
          <p:nvPr>
            <p:ph type="title"/>
          </p:nvPr>
        </p:nvSpPr>
        <p:spPr>
          <a:xfrm>
            <a:off x="457200" y="295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lang="en-US">
                <a:solidFill>
                  <a:srgbClr val="000000"/>
                </a:solidFill>
              </a:rPr>
              <a:t>Launch options</a:t>
            </a:r>
            <a:endParaRPr>
              <a:solidFill>
                <a:srgbClr val="000000"/>
              </a:solidFill>
            </a:endParaRPr>
          </a:p>
        </p:txBody>
      </p:sp>
      <p:graphicFrame>
        <p:nvGraphicFramePr>
          <p:cNvPr id="819" name="Google Shape;819;p119"/>
          <p:cNvGraphicFramePr/>
          <p:nvPr/>
        </p:nvGraphicFramePr>
        <p:xfrm>
          <a:off x="503924" y="728305"/>
          <a:ext cx="3000000" cy="3000000"/>
        </p:xfrm>
        <a:graphic>
          <a:graphicData uri="http://schemas.openxmlformats.org/drawingml/2006/table">
            <a:tbl>
              <a:tblPr bandRow="1" firstRow="1">
                <a:noFill/>
                <a:tableStyleId>{85175AF9-5F75-43B2-9801-327B6ADA08E7}</a:tableStyleId>
              </a:tblPr>
              <a:tblGrid>
                <a:gridCol w="739225"/>
                <a:gridCol w="3787950"/>
                <a:gridCol w="3608975"/>
              </a:tblGrid>
              <a:tr h="38480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Launch from Ship/Paragon </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Launch from beach</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26850">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pros</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Flexible launch point</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Able to chase the plane (Maintain LOS).</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Can recover plane at sea.</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Pilot on shore, no boat needed when target within VLOS of beach</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24950">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cons</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Risk water-impact-on-launch, max waterproof needed?</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Requires extra planning/personnel.</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t/>
                      </a:r>
                      <a:endParaRPr sz="1200" u="none" cap="none" strike="sngStrike"/>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Fixed launch point; longer transit to target if BVLOS of shore</a:t>
                      </a:r>
                      <a:endParaRPr sz="1100"/>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Pilot on boat when target BVLOS of beach; 2-way radio comms needed</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Intrusion by passers-by/tourists.</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Beach sand can damage motors/equipment</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82900">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notes</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Need to assess water impact risk on launch</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Sufficient run-up space on Paragon deck? Need to assess/refine launch techniques</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Launch from wheelhouse roof?</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Investigate feasibility of pilot handoff during flight, e.g. one pilot on beach has control during launch, then hands off to pilot aboard Paragon.</a:t>
                      </a:r>
                      <a:endParaRPr sz="1200" u="none" cap="none" strike="noStrike"/>
                    </a:p>
                    <a:p>
                      <a:pPr indent="-241300" lvl="0" marL="342900" marR="0" rtl="0" algn="l">
                        <a:lnSpc>
                          <a:spcPct val="100000"/>
                        </a:lnSpc>
                        <a:spcBef>
                          <a:spcPts val="0"/>
                        </a:spcBef>
                        <a:spcAft>
                          <a:spcPts val="0"/>
                        </a:spcAft>
                        <a:buClr>
                          <a:srgbClr val="000000"/>
                        </a:buClr>
                        <a:buSzPts val="1200"/>
                        <a:buFont typeface="Arial"/>
                        <a:buChar char="●"/>
                      </a:pPr>
                      <a:r>
                        <a:rPr lang="en-US" sz="1200" u="none" cap="none" strike="noStrike"/>
                        <a:t>Identify viable beach launch sites</a:t>
                      </a:r>
                      <a:endParaRPr sz="12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3" name="Shape 823"/>
        <p:cNvGrpSpPr/>
        <p:nvPr/>
      </p:nvGrpSpPr>
      <p:grpSpPr>
        <a:xfrm>
          <a:off x="0" y="0"/>
          <a:ext cx="0" cy="0"/>
          <a:chOff x="0" y="0"/>
          <a:chExt cx="0" cy="0"/>
        </a:xfrm>
      </p:grpSpPr>
      <p:sp>
        <p:nvSpPr>
          <p:cNvPr id="824" name="Google Shape;824;p120"/>
          <p:cNvSpPr txBox="1"/>
          <p:nvPr>
            <p:ph type="title"/>
          </p:nvPr>
        </p:nvSpPr>
        <p:spPr>
          <a:xfrm>
            <a:off x="457200" y="-182102"/>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lang="en-US">
                <a:solidFill>
                  <a:srgbClr val="000000"/>
                </a:solidFill>
              </a:rPr>
              <a:t>Landing options</a:t>
            </a:r>
            <a:endParaRPr>
              <a:solidFill>
                <a:srgbClr val="000000"/>
              </a:solidFill>
            </a:endParaRPr>
          </a:p>
        </p:txBody>
      </p:sp>
      <p:graphicFrame>
        <p:nvGraphicFramePr>
          <p:cNvPr id="825" name="Google Shape;825;p120"/>
          <p:cNvGraphicFramePr/>
          <p:nvPr/>
        </p:nvGraphicFramePr>
        <p:xfrm>
          <a:off x="429437" y="631198"/>
          <a:ext cx="3000000" cy="3000000"/>
        </p:xfrm>
        <a:graphic>
          <a:graphicData uri="http://schemas.openxmlformats.org/drawingml/2006/table">
            <a:tbl>
              <a:tblPr bandRow="1" firstRow="1">
                <a:noFill/>
                <a:tableStyleId>{85175AF9-5F75-43B2-9801-327B6ADA08E7}</a:tableStyleId>
              </a:tblPr>
              <a:tblGrid>
                <a:gridCol w="693150"/>
                <a:gridCol w="2680775"/>
                <a:gridCol w="2455600"/>
                <a:gridCol w="2455600"/>
              </a:tblGrid>
              <a:tr h="7299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t>Water landing with/without parachute</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Parachute landing on beach, Paragon/pilot just offshore, recovery team on beach</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t>Net landing on boat</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864425">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pros</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Min skill with chute</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Min safety issues</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Min skill needed</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Min waterproof</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No boat required when target within VLOS of beach</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Min waterproof</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Short turnaround time</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Less risk of water intrusion</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71225">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cons</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Max waterproof</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Moderate skill needed without chute.</a:t>
                      </a:r>
                      <a:endParaRPr sz="1100" u="none" cap="none" strike="noStrike"/>
                    </a:p>
                    <a:p>
                      <a:pPr indent="0" lvl="0" marL="342900" marR="0" rtl="0" algn="l">
                        <a:lnSpc>
                          <a:spcPct val="100000"/>
                        </a:lnSpc>
                        <a:spcBef>
                          <a:spcPts val="0"/>
                        </a:spcBef>
                        <a:spcAft>
                          <a:spcPts val="0"/>
                        </a:spcAft>
                        <a:buClr>
                          <a:srgbClr val="000000"/>
                        </a:buClr>
                        <a:buSzPts val="1100"/>
                        <a:buFont typeface="Arial"/>
                        <a:buNone/>
                      </a:pPr>
                      <a:r>
                        <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2-way radio pilot/beach team comms</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What if chute doesn’t deploy?</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Limited beach landing sites</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Wind drift</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Public intrusion</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Real/perceived safety issues</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High skill needed; boat+net is moving target</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Superstructure assembly on boat</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Custom designed netting rig for the specific boat</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67825">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notes</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Must be buoyant in any case</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Assess chute reliability</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Identify viable beach landing sites</a:t>
                      </a:r>
                      <a:endParaRPr sz="1100" u="none" cap="none" strike="noStrike"/>
                    </a:p>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Investigate feasibility of pilot hand-off during flight</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234950" lvl="0" marL="254000" marR="0" rtl="0" algn="l">
                        <a:lnSpc>
                          <a:spcPct val="100000"/>
                        </a:lnSpc>
                        <a:spcBef>
                          <a:spcPts val="0"/>
                        </a:spcBef>
                        <a:spcAft>
                          <a:spcPts val="0"/>
                        </a:spcAft>
                        <a:buClr>
                          <a:srgbClr val="000000"/>
                        </a:buClr>
                        <a:buSzPts val="1100"/>
                        <a:buFont typeface="Arial"/>
                        <a:buChar char="•"/>
                      </a:pPr>
                      <a:r>
                        <a:rPr lang="en-US" sz="1100" u="none" cap="none" strike="noStrike"/>
                        <a:t>Possibly use first person video to aid in landing.</a:t>
                      </a:r>
                      <a:endParaRPr sz="1100" u="none" cap="none" strike="noStrike"/>
                    </a:p>
                  </a:txBody>
                  <a:tcPr marT="34300" marB="34300" marR="91450" marL="914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0" name="Shape 830"/>
        <p:cNvGrpSpPr/>
        <p:nvPr/>
      </p:nvGrpSpPr>
      <p:grpSpPr>
        <a:xfrm>
          <a:off x="0" y="0"/>
          <a:ext cx="0" cy="0"/>
          <a:chOff x="0" y="0"/>
          <a:chExt cx="0" cy="0"/>
        </a:xfrm>
      </p:grpSpPr>
      <p:sp>
        <p:nvSpPr>
          <p:cNvPr id="831" name="Google Shape;831;p121"/>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1 Oct Believer Test: First Flights</a:t>
            </a:r>
            <a:endParaRPr>
              <a:solidFill>
                <a:srgbClr val="000000"/>
              </a:solidFill>
            </a:endParaRPr>
          </a:p>
        </p:txBody>
      </p:sp>
      <p:sp>
        <p:nvSpPr>
          <p:cNvPr id="832" name="Google Shape;832;p121"/>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id="833" name="Google Shape;833;p121"/>
          <p:cNvPicPr preferRelativeResize="0"/>
          <p:nvPr/>
        </p:nvPicPr>
        <p:blipFill rotWithShape="1">
          <a:blip r:embed="rId3">
            <a:alphaModFix/>
          </a:blip>
          <a:srcRect b="0" l="0" r="0" t="0"/>
          <a:stretch/>
        </p:blipFill>
        <p:spPr>
          <a:xfrm>
            <a:off x="180503" y="685835"/>
            <a:ext cx="6587249" cy="3922106"/>
          </a:xfrm>
          <a:prstGeom prst="rect">
            <a:avLst/>
          </a:prstGeom>
          <a:noFill/>
          <a:ln>
            <a:noFill/>
          </a:ln>
        </p:spPr>
      </p:pic>
      <p:sp>
        <p:nvSpPr>
          <p:cNvPr id="834" name="Google Shape;834;p121"/>
          <p:cNvSpPr txBox="1"/>
          <p:nvPr/>
        </p:nvSpPr>
        <p:spPr>
          <a:xfrm>
            <a:off x="1590375" y="4654350"/>
            <a:ext cx="5974500" cy="406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Composite view shows just how much ground was covered in 27 minutes of flight time (~35km).</a:t>
            </a:r>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122"/>
          <p:cNvSpPr txBox="1"/>
          <p:nvPr>
            <p:ph type="title"/>
          </p:nvPr>
        </p:nvSpPr>
        <p:spPr>
          <a:xfrm>
            <a:off x="1485900" y="205978"/>
            <a:ext cx="6172200" cy="857400"/>
          </a:xfrm>
          <a:prstGeom prst="rect">
            <a:avLst/>
          </a:prstGeom>
          <a:noFill/>
          <a:ln>
            <a:noFill/>
          </a:ln>
        </p:spPr>
        <p:txBody>
          <a:bodyPr anchorCtr="0" anchor="ctr" bIns="34275" lIns="34275" spcFirstLastPara="1" rIns="34275" wrap="square" tIns="34275">
            <a:noAutofit/>
          </a:bodyPr>
          <a:lstStyle/>
          <a:p>
            <a:pPr indent="0" lvl="0" marL="0" rtl="0" algn="ctr">
              <a:lnSpc>
                <a:spcPct val="100000"/>
              </a:lnSpc>
              <a:spcBef>
                <a:spcPts val="0"/>
              </a:spcBef>
              <a:spcAft>
                <a:spcPts val="0"/>
              </a:spcAft>
              <a:buClr>
                <a:srgbClr val="000000"/>
              </a:buClr>
              <a:buSzPts val="3300"/>
              <a:buFont typeface="Helvetica Neue"/>
              <a:buNone/>
            </a:pPr>
            <a:r>
              <a:t/>
            </a:r>
            <a:endParaRPr sz="3300">
              <a:solidFill>
                <a:srgbClr val="000000"/>
              </a:solidFill>
              <a:latin typeface="Helvetica Neue"/>
              <a:ea typeface="Helvetica Neue"/>
              <a:cs typeface="Helvetica Neue"/>
              <a:sym typeface="Helvetica Neue"/>
            </a:endParaRPr>
          </a:p>
        </p:txBody>
      </p:sp>
      <p:sp>
        <p:nvSpPr>
          <p:cNvPr id="840" name="Google Shape;840;p122"/>
          <p:cNvSpPr txBox="1"/>
          <p:nvPr>
            <p:ph idx="1" type="body"/>
          </p:nvPr>
        </p:nvSpPr>
        <p:spPr>
          <a:xfrm>
            <a:off x="1485900" y="1200150"/>
            <a:ext cx="6172200" cy="3394500"/>
          </a:xfrm>
          <a:prstGeom prst="rect">
            <a:avLst/>
          </a:prstGeom>
          <a:noFill/>
          <a:ln>
            <a:noFill/>
          </a:ln>
        </p:spPr>
        <p:txBody>
          <a:bodyPr anchorCtr="0" anchor="t" bIns="34275" lIns="34275" spcFirstLastPara="1" rIns="34275" wrap="square" tIns="34275">
            <a:noAutofit/>
          </a:bodyPr>
          <a:lstStyle/>
          <a:p>
            <a:pPr indent="-165100" lvl="0" marL="330200" rtl="0" algn="l">
              <a:lnSpc>
                <a:spcPct val="100000"/>
              </a:lnSpc>
              <a:spcBef>
                <a:spcPts val="0"/>
              </a:spcBef>
              <a:spcAft>
                <a:spcPts val="0"/>
              </a:spcAft>
              <a:buSzPts val="2400"/>
              <a:buNone/>
            </a:pPr>
            <a:r>
              <a:t/>
            </a:r>
            <a:endParaRPr sz="2400">
              <a:solidFill>
                <a:srgbClr val="000000"/>
              </a:solidFill>
              <a:latin typeface="Helvetica Neue"/>
              <a:ea typeface="Helvetica Neue"/>
              <a:cs typeface="Helvetica Neue"/>
              <a:sym typeface="Helvetica Neue"/>
            </a:endParaRPr>
          </a:p>
        </p:txBody>
      </p:sp>
      <p:pic>
        <p:nvPicPr>
          <p:cNvPr descr="IMG_2620.PNG" id="841" name="Google Shape;841;p122"/>
          <p:cNvPicPr preferRelativeResize="0"/>
          <p:nvPr/>
        </p:nvPicPr>
        <p:blipFill rotWithShape="1">
          <a:blip r:embed="rId3">
            <a:alphaModFix/>
          </a:blip>
          <a:srcRect b="0" l="0" r="0" t="0"/>
          <a:stretch/>
        </p:blipFill>
        <p:spPr>
          <a:xfrm>
            <a:off x="-303839" y="-1379133"/>
            <a:ext cx="10349567" cy="7762176"/>
          </a:xfrm>
          <a:prstGeom prst="rect">
            <a:avLst/>
          </a:prstGeom>
          <a:noFill/>
          <a:ln>
            <a:noFill/>
          </a:ln>
        </p:spPr>
      </p:pic>
      <p:sp>
        <p:nvSpPr>
          <p:cNvPr id="842" name="Google Shape;842;p122"/>
          <p:cNvSpPr/>
          <p:nvPr/>
        </p:nvSpPr>
        <p:spPr>
          <a:xfrm>
            <a:off x="4025650" y="175600"/>
            <a:ext cx="1825175" cy="4489175"/>
          </a:xfrm>
          <a:custGeom>
            <a:rect b="b" l="l" r="r" t="t"/>
            <a:pathLst>
              <a:path extrusionOk="0" h="179567" w="73007">
                <a:moveTo>
                  <a:pt x="28803" y="15653"/>
                </a:moveTo>
                <a:lnTo>
                  <a:pt x="0" y="38056"/>
                </a:lnTo>
                <a:lnTo>
                  <a:pt x="12047" y="168965"/>
                </a:lnTo>
                <a:lnTo>
                  <a:pt x="31263" y="179567"/>
                </a:lnTo>
                <a:lnTo>
                  <a:pt x="49153" y="145774"/>
                </a:lnTo>
                <a:lnTo>
                  <a:pt x="43190" y="129208"/>
                </a:lnTo>
                <a:lnTo>
                  <a:pt x="51141" y="100054"/>
                </a:lnTo>
                <a:lnTo>
                  <a:pt x="37227" y="57647"/>
                </a:lnTo>
                <a:lnTo>
                  <a:pt x="73007" y="25841"/>
                </a:lnTo>
                <a:lnTo>
                  <a:pt x="57105" y="0"/>
                </a:lnTo>
                <a:close/>
              </a:path>
            </a:pathLst>
          </a:custGeom>
          <a:solidFill>
            <a:srgbClr val="FDFFA0">
              <a:alpha val="44130"/>
            </a:srgbClr>
          </a:solidFill>
          <a:ln cap="flat" cmpd="sng" w="9525">
            <a:solidFill>
              <a:srgbClr val="4A86E8"/>
            </a:solidFill>
            <a:prstDash val="solid"/>
            <a:round/>
            <a:headEnd len="med" w="med" type="none"/>
            <a:tailEnd len="med" w="med" type="none"/>
          </a:ln>
        </p:spPr>
      </p:sp>
      <p:sp>
        <p:nvSpPr>
          <p:cNvPr id="843" name="Google Shape;843;p122"/>
          <p:cNvSpPr txBox="1"/>
          <p:nvPr/>
        </p:nvSpPr>
        <p:spPr>
          <a:xfrm>
            <a:off x="287950" y="674275"/>
            <a:ext cx="4427700" cy="98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Helvetica Neue"/>
                <a:ea typeface="Helvetica Neue"/>
                <a:cs typeface="Helvetica Neue"/>
                <a:sym typeface="Helvetica Neue"/>
              </a:rPr>
              <a:t>There is an exclusion zone outside sanctuary bounds</a:t>
            </a:r>
            <a:endParaRPr sz="24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lang="en-US" sz="2400">
                <a:solidFill>
                  <a:srgbClr val="FFFFFF"/>
                </a:solidFill>
                <a:latin typeface="Helvetica Neue"/>
                <a:ea typeface="Helvetica Neue"/>
                <a:cs typeface="Helvetica Neue"/>
                <a:sym typeface="Helvetica Neue"/>
              </a:rPr>
              <a:t>for UAV purposes</a:t>
            </a:r>
            <a:endParaRPr sz="2400">
              <a:solidFill>
                <a:srgbClr val="FFFFFF"/>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1000"/>
                                        <p:tgtEl>
                                          <p:spTgt spid="842"/>
                                        </p:tgtEl>
                                      </p:cBhvr>
                                    </p:animEffect>
                                  </p:childTnLst>
                                </p:cTn>
                              </p:par>
                              <p:par>
                                <p:cTn fill="hold" nodeType="with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1000"/>
                                        <p:tgtEl>
                                          <p:spTgt spid="8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123"/>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Mission Planning</a:t>
            </a:r>
            <a:endParaRPr>
              <a:solidFill>
                <a:srgbClr val="000000"/>
              </a:solidFill>
            </a:endParaRPr>
          </a:p>
        </p:txBody>
      </p:sp>
      <p:sp>
        <p:nvSpPr>
          <p:cNvPr id="850" name="Google Shape;850;p123"/>
          <p:cNvSpPr txBox="1"/>
          <p:nvPr>
            <p:ph idx="1" type="body"/>
          </p:nvPr>
        </p:nvSpPr>
        <p:spPr>
          <a:xfrm>
            <a:off x="691425" y="739856"/>
            <a:ext cx="7772400" cy="916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360"/>
              </a:spcBef>
              <a:spcAft>
                <a:spcPts val="0"/>
              </a:spcAft>
              <a:buSzPts val="1800"/>
              <a:buNone/>
            </a:pPr>
            <a:r>
              <a:rPr lang="en-US">
                <a:solidFill>
                  <a:srgbClr val="000000"/>
                </a:solidFill>
              </a:rPr>
              <a:t>Alternatively, professional paid software suites such as </a:t>
            </a:r>
            <a:r>
              <a:rPr b="1" lang="en-US">
                <a:solidFill>
                  <a:srgbClr val="000000"/>
                </a:solidFill>
              </a:rPr>
              <a:t>Pix4D</a:t>
            </a:r>
            <a:r>
              <a:rPr lang="en-US">
                <a:solidFill>
                  <a:srgbClr val="000000"/>
                </a:solidFill>
              </a:rPr>
              <a:t> or </a:t>
            </a:r>
            <a:r>
              <a:rPr b="1" lang="en-US">
                <a:solidFill>
                  <a:srgbClr val="000000"/>
                </a:solidFill>
              </a:rPr>
              <a:t>DroneDeploy</a:t>
            </a:r>
            <a:r>
              <a:rPr lang="en-US">
                <a:solidFill>
                  <a:srgbClr val="000000"/>
                </a:solidFill>
              </a:rPr>
              <a:t> can be used with Pixhawks MAVlink protocol. </a:t>
            </a:r>
            <a:endParaRPr>
              <a:solidFill>
                <a:srgbClr val="000000"/>
              </a:solidFill>
            </a:endParaRPr>
          </a:p>
          <a:p>
            <a:pPr indent="0" lvl="0" marL="0" rtl="0" algn="l">
              <a:lnSpc>
                <a:spcPct val="115000"/>
              </a:lnSpc>
              <a:spcBef>
                <a:spcPts val="360"/>
              </a:spcBef>
              <a:spcAft>
                <a:spcPts val="0"/>
              </a:spcAft>
              <a:buSzPts val="1800"/>
              <a:buNone/>
            </a:pPr>
            <a:r>
              <a:t/>
            </a:r>
            <a:endParaRPr>
              <a:solidFill>
                <a:srgbClr val="000000"/>
              </a:solidFill>
            </a:endParaRPr>
          </a:p>
          <a:p>
            <a:pPr indent="0" lvl="0" marL="0" rtl="0" algn="l">
              <a:lnSpc>
                <a:spcPct val="115000"/>
              </a:lnSpc>
              <a:spcBef>
                <a:spcPts val="360"/>
              </a:spcBef>
              <a:spcAft>
                <a:spcPts val="0"/>
              </a:spcAft>
              <a:buSzPts val="1800"/>
              <a:buNone/>
            </a:pPr>
            <a:r>
              <a:t/>
            </a:r>
            <a:endParaRPr b="1">
              <a:solidFill>
                <a:srgbClr val="000000"/>
              </a:solidFill>
            </a:endParaRPr>
          </a:p>
        </p:txBody>
      </p:sp>
      <p:sp>
        <p:nvSpPr>
          <p:cNvPr id="851" name="Google Shape;851;p123"/>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pic>
        <p:nvPicPr>
          <p:cNvPr id="852" name="Google Shape;852;p123"/>
          <p:cNvPicPr preferRelativeResize="0"/>
          <p:nvPr/>
        </p:nvPicPr>
        <p:blipFill rotWithShape="1">
          <a:blip r:embed="rId3">
            <a:alphaModFix/>
          </a:blip>
          <a:srcRect b="0" l="0" r="0" t="0"/>
          <a:stretch/>
        </p:blipFill>
        <p:spPr>
          <a:xfrm>
            <a:off x="4295850" y="1574450"/>
            <a:ext cx="3845756" cy="2563838"/>
          </a:xfrm>
          <a:prstGeom prst="rect">
            <a:avLst/>
          </a:prstGeom>
          <a:noFill/>
          <a:ln>
            <a:noFill/>
          </a:ln>
          <a:effectLst>
            <a:outerShdw blurRad="57150" rotWithShape="0" algn="bl" dir="5400000" dist="114300">
              <a:srgbClr val="000000">
                <a:alpha val="49803"/>
              </a:srgbClr>
            </a:outerShdw>
          </a:effectLst>
        </p:spPr>
      </p:pic>
      <p:sp>
        <p:nvSpPr>
          <p:cNvPr id="853" name="Google Shape;853;p123"/>
          <p:cNvSpPr txBox="1"/>
          <p:nvPr/>
        </p:nvSpPr>
        <p:spPr>
          <a:xfrm>
            <a:off x="370475" y="1656200"/>
            <a:ext cx="3011100" cy="253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lang="en-US" sz="1800"/>
              <a:t>End to end solution</a:t>
            </a:r>
            <a:endParaRPr sz="1800"/>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Mission Planning</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Mission execution</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Monitoring</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Data Processing</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Data Analysis</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lang="en-US" sz="1800"/>
              <a:t>U</a:t>
            </a:r>
            <a:r>
              <a:rPr b="0" i="0" lang="en-US" sz="1800" u="none" cap="none" strike="noStrike">
                <a:solidFill>
                  <a:srgbClr val="000000"/>
                </a:solidFill>
                <a:latin typeface="Arial"/>
                <a:ea typeface="Arial"/>
                <a:cs typeface="Arial"/>
                <a:sym typeface="Arial"/>
              </a:rPr>
              <a:t>ser tools for data visualisation</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123"/>
          <p:cNvSpPr txBox="1"/>
          <p:nvPr/>
        </p:nvSpPr>
        <p:spPr>
          <a:xfrm>
            <a:off x="613100" y="4401713"/>
            <a:ext cx="6630000" cy="4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200" u="none" cap="none" strike="noStrike">
                <a:solidFill>
                  <a:srgbClr val="000000"/>
                </a:solidFill>
                <a:latin typeface="Arial"/>
                <a:ea typeface="Arial"/>
                <a:cs typeface="Arial"/>
                <a:sym typeface="Arial"/>
              </a:rPr>
              <a:t>*We are aware of these services as potentially useful to science, but have not </a:t>
            </a:r>
            <a:r>
              <a:rPr lang="en-US" sz="1200"/>
              <a:t>pursued them.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124"/>
          <p:cNvSpPr txBox="1"/>
          <p:nvPr>
            <p:ph type="title"/>
          </p:nvPr>
        </p:nvSpPr>
        <p:spPr>
          <a:xfrm>
            <a:off x="457200" y="205976"/>
            <a:ext cx="8229600" cy="549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59"/>
              <a:buFont typeface="Calibri"/>
              <a:buNone/>
            </a:pPr>
            <a:r>
              <a:rPr lang="en-US" sz="3959"/>
              <a:t>Data distribution</a:t>
            </a:r>
            <a:endParaRPr sz="3959"/>
          </a:p>
        </p:txBody>
      </p:sp>
      <p:sp>
        <p:nvSpPr>
          <p:cNvPr id="860" name="Google Shape;860;p124"/>
          <p:cNvSpPr txBox="1"/>
          <p:nvPr>
            <p:ph idx="1" type="body"/>
          </p:nvPr>
        </p:nvSpPr>
        <p:spPr>
          <a:xfrm>
            <a:off x="86150" y="755275"/>
            <a:ext cx="8774100" cy="41976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480"/>
              <a:buChar char="•"/>
            </a:pPr>
            <a:r>
              <a:rPr lang="en-US" sz="2480"/>
              <a:t>ElasticSearch database</a:t>
            </a:r>
            <a:endParaRPr/>
          </a:p>
          <a:p>
            <a:pPr indent="-285750" lvl="1" marL="742950" rtl="0" algn="l">
              <a:lnSpc>
                <a:spcPct val="80000"/>
              </a:lnSpc>
              <a:spcBef>
                <a:spcPts val="434"/>
              </a:spcBef>
              <a:spcAft>
                <a:spcPts val="0"/>
              </a:spcAft>
              <a:buClr>
                <a:schemeClr val="dk1"/>
              </a:buClr>
              <a:buSzPts val="2170"/>
              <a:buChar char="–"/>
            </a:pPr>
            <a:r>
              <a:rPr lang="en-US" sz="2170"/>
              <a:t>Extracts and organizes EXIF tags from submitted Level-2 images; camera position, attitude, coordinates, mission #, vehicle,.</a:t>
            </a:r>
            <a:endParaRPr/>
          </a:p>
          <a:p>
            <a:pPr indent="-285750" lvl="1" marL="742950" rtl="0" algn="l">
              <a:lnSpc>
                <a:spcPct val="80000"/>
              </a:lnSpc>
              <a:spcBef>
                <a:spcPts val="434"/>
              </a:spcBef>
              <a:spcAft>
                <a:spcPts val="0"/>
              </a:spcAft>
              <a:buClr>
                <a:schemeClr val="dk1"/>
              </a:buClr>
              <a:buSzPts val="2170"/>
              <a:buChar char="–"/>
            </a:pPr>
            <a:r>
              <a:rPr lang="en-US" sz="2170"/>
              <a:t>Executes GeoTIF search corresponding to user search criteria: e.g. display images from vehicle=“believer” acquired during October 2020</a:t>
            </a:r>
            <a:endParaRPr/>
          </a:p>
          <a:p>
            <a:pPr indent="-147955" lvl="1" marL="742950" rtl="0" algn="l">
              <a:lnSpc>
                <a:spcPct val="80000"/>
              </a:lnSpc>
              <a:spcBef>
                <a:spcPts val="434"/>
              </a:spcBef>
              <a:spcAft>
                <a:spcPts val="0"/>
              </a:spcAft>
              <a:buClr>
                <a:schemeClr val="dk1"/>
              </a:buClr>
              <a:buSzPts val="2170"/>
              <a:buNone/>
            </a:pPr>
            <a:r>
              <a:t/>
            </a:r>
            <a:endParaRPr sz="2170"/>
          </a:p>
          <a:p>
            <a:pPr indent="-342900" lvl="0" marL="342900" rtl="0" algn="l">
              <a:lnSpc>
                <a:spcPct val="80000"/>
              </a:lnSpc>
              <a:spcBef>
                <a:spcPts val="496"/>
              </a:spcBef>
              <a:spcAft>
                <a:spcPts val="0"/>
              </a:spcAft>
              <a:buClr>
                <a:schemeClr val="dk1"/>
              </a:buClr>
              <a:buSzPts val="2480"/>
              <a:buChar char="•"/>
            </a:pPr>
            <a:r>
              <a:rPr lang="en-US" sz="2480"/>
              <a:t>GeoServer – open-source geospatial database</a:t>
            </a:r>
            <a:endParaRPr/>
          </a:p>
          <a:p>
            <a:pPr indent="-285750" lvl="1" marL="742950" rtl="0" algn="l">
              <a:lnSpc>
                <a:spcPct val="80000"/>
              </a:lnSpc>
              <a:spcBef>
                <a:spcPts val="434"/>
              </a:spcBef>
              <a:spcAft>
                <a:spcPts val="0"/>
              </a:spcAft>
              <a:buClr>
                <a:schemeClr val="dk1"/>
              </a:buClr>
              <a:buSzPts val="2170"/>
              <a:buChar char="–"/>
            </a:pPr>
            <a:r>
              <a:rPr lang="en-US" sz="2170"/>
              <a:t>Standards-based; KML, GeoTIFF, OpenGL</a:t>
            </a:r>
            <a:endParaRPr/>
          </a:p>
          <a:p>
            <a:pPr indent="-285750" lvl="1" marL="742950" rtl="0" algn="l">
              <a:lnSpc>
                <a:spcPct val="80000"/>
              </a:lnSpc>
              <a:spcBef>
                <a:spcPts val="434"/>
              </a:spcBef>
              <a:spcAft>
                <a:spcPts val="0"/>
              </a:spcAft>
              <a:buClr>
                <a:schemeClr val="dk1"/>
              </a:buClr>
              <a:buSzPts val="2170"/>
              <a:buChar char="–"/>
            </a:pPr>
            <a:r>
              <a:rPr lang="en-US" sz="2170"/>
              <a:t>Displays map-projected GeoTIF images that meet user-specified criteria (location, time...)</a:t>
            </a:r>
            <a:endParaRPr/>
          </a:p>
          <a:p>
            <a:pPr indent="-285750" lvl="1" marL="742950" rtl="0" algn="l">
              <a:lnSpc>
                <a:spcPct val="80000"/>
              </a:lnSpc>
              <a:spcBef>
                <a:spcPts val="434"/>
              </a:spcBef>
              <a:spcAft>
                <a:spcPts val="0"/>
              </a:spcAft>
              <a:buClr>
                <a:schemeClr val="dk1"/>
              </a:buClr>
              <a:buSzPts val="2170"/>
              <a:buChar char="–"/>
            </a:pPr>
            <a:r>
              <a:rPr lang="en-US" sz="2170"/>
              <a:t>Working with Kevin Gomes to ingest images to MBARI GeoServer	</a:t>
            </a:r>
            <a:endParaRPr sz="2170"/>
          </a:p>
          <a:p>
            <a:pPr indent="-285750" lvl="1" marL="742950" rtl="0" algn="l">
              <a:lnSpc>
                <a:spcPct val="80000"/>
              </a:lnSpc>
              <a:spcBef>
                <a:spcPts val="434"/>
              </a:spcBef>
              <a:spcAft>
                <a:spcPts val="0"/>
              </a:spcAft>
              <a:buClr>
                <a:schemeClr val="dk1"/>
              </a:buClr>
              <a:buSzPts val="2170"/>
              <a:buChar char="–"/>
            </a:pPr>
            <a:r>
              <a:rPr lang="en-US" sz="2170"/>
              <a:t>CENCOOS, others can link to MBARI’s GeoServer</a:t>
            </a:r>
            <a:endParaRPr sz="217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4" name="Shape 864"/>
        <p:cNvGrpSpPr/>
        <p:nvPr/>
      </p:nvGrpSpPr>
      <p:grpSpPr>
        <a:xfrm>
          <a:off x="0" y="0"/>
          <a:ext cx="0" cy="0"/>
          <a:chOff x="0" y="0"/>
          <a:chExt cx="0" cy="0"/>
        </a:xfrm>
      </p:grpSpPr>
      <p:sp>
        <p:nvSpPr>
          <p:cNvPr id="865" name="Google Shape;865;p125"/>
          <p:cNvSpPr txBox="1"/>
          <p:nvPr>
            <p:ph type="title"/>
          </p:nvPr>
        </p:nvSpPr>
        <p:spPr>
          <a:xfrm>
            <a:off x="695325" y="139303"/>
            <a:ext cx="7764600" cy="673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2800"/>
              <a:buNone/>
            </a:pPr>
            <a:r>
              <a:rPr lang="en-US">
                <a:solidFill>
                  <a:srgbClr val="000000"/>
                </a:solidFill>
              </a:rPr>
              <a:t>Fixed-Wing:  Believer</a:t>
            </a:r>
            <a:endParaRPr>
              <a:solidFill>
                <a:srgbClr val="000000"/>
              </a:solidFill>
            </a:endParaRPr>
          </a:p>
          <a:p>
            <a:pPr indent="0" lvl="0" marL="0" rtl="0" algn="ctr">
              <a:lnSpc>
                <a:spcPct val="100000"/>
              </a:lnSpc>
              <a:spcBef>
                <a:spcPts val="0"/>
              </a:spcBef>
              <a:spcAft>
                <a:spcPts val="0"/>
              </a:spcAft>
              <a:buSzPts val="2800"/>
              <a:buNone/>
            </a:pPr>
            <a:r>
              <a:rPr lang="en-US" sz="2400" u="sng">
                <a:solidFill>
                  <a:srgbClr val="000000"/>
                </a:solidFill>
              </a:rPr>
              <a:t>Damage and Repair</a:t>
            </a:r>
            <a:endParaRPr sz="2400" u="sng">
              <a:solidFill>
                <a:srgbClr val="000000"/>
              </a:solidFill>
            </a:endParaRPr>
          </a:p>
        </p:txBody>
      </p:sp>
      <p:sp>
        <p:nvSpPr>
          <p:cNvPr id="866" name="Google Shape;866;p125"/>
          <p:cNvSpPr txBox="1"/>
          <p:nvPr>
            <p:ph idx="1" type="body"/>
          </p:nvPr>
        </p:nvSpPr>
        <p:spPr>
          <a:xfrm>
            <a:off x="677863" y="903685"/>
            <a:ext cx="7772400" cy="3680100"/>
          </a:xfrm>
          <a:prstGeom prst="rect">
            <a:avLst/>
          </a:prstGeom>
          <a:noFill/>
          <a:ln>
            <a:noFill/>
          </a:ln>
        </p:spPr>
        <p:txBody>
          <a:bodyPr anchorCtr="0" anchor="t" bIns="45700" lIns="91425" spcFirstLastPara="1" rIns="91425" wrap="square" tIns="45700">
            <a:noAutofit/>
          </a:bodyPr>
          <a:lstStyle/>
          <a:p>
            <a:pPr indent="0" lvl="0" marL="342900" rtl="0" algn="l">
              <a:lnSpc>
                <a:spcPct val="100000"/>
              </a:lnSpc>
              <a:spcBef>
                <a:spcPts val="0"/>
              </a:spcBef>
              <a:spcAft>
                <a:spcPts val="0"/>
              </a:spcAft>
              <a:buSzPts val="1800"/>
              <a:buNone/>
            </a:pPr>
            <a:r>
              <a:rPr lang="en-US">
                <a:solidFill>
                  <a:srgbClr val="000000"/>
                </a:solidFill>
              </a:rPr>
              <a:t>We expect occasional damage with routine flights. </a:t>
            </a:r>
            <a:endParaRPr>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a:solidFill>
                  <a:srgbClr val="000000"/>
                </a:solidFill>
              </a:rPr>
              <a:t>Excluding payload, total vehicle cost is &lt; $1600.</a:t>
            </a:r>
            <a:endParaRPr>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a:solidFill>
                  <a:srgbClr val="000000"/>
                </a:solidFill>
              </a:rPr>
              <a:t>Parts are COTS and typically available and relatively inexpensive.</a:t>
            </a:r>
            <a:endParaRPr>
              <a:solidFill>
                <a:srgbClr val="000000"/>
              </a:solidFill>
            </a:endParaRPr>
          </a:p>
          <a:p>
            <a:pPr indent="-285750" lvl="1" marL="742950" rtl="0" algn="l">
              <a:lnSpc>
                <a:spcPct val="100000"/>
              </a:lnSpc>
              <a:spcBef>
                <a:spcPts val="400"/>
              </a:spcBef>
              <a:spcAft>
                <a:spcPts val="0"/>
              </a:spcAft>
              <a:buClr>
                <a:srgbClr val="000000"/>
              </a:buClr>
              <a:buSzPts val="2000"/>
              <a:buFont typeface="Times New Roman"/>
              <a:buChar char="○"/>
            </a:pPr>
            <a:r>
              <a:rPr lang="en-US">
                <a:solidFill>
                  <a:srgbClr val="000000"/>
                </a:solidFill>
              </a:rPr>
              <a:t>UAV can be easily and quickly repaired in house.</a:t>
            </a:r>
            <a:endParaRPr>
              <a:solidFill>
                <a:srgbClr val="000000"/>
              </a:solidFill>
            </a:endParaRPr>
          </a:p>
          <a:p>
            <a:pPr indent="-285750" lvl="1" marL="742950" rtl="0" algn="l">
              <a:lnSpc>
                <a:spcPct val="100000"/>
              </a:lnSpc>
              <a:spcBef>
                <a:spcPts val="0"/>
              </a:spcBef>
              <a:spcAft>
                <a:spcPts val="0"/>
              </a:spcAft>
              <a:buClr>
                <a:srgbClr val="000000"/>
              </a:buClr>
              <a:buSzPts val="1800"/>
              <a:buChar char="○"/>
            </a:pPr>
            <a:r>
              <a:rPr lang="en-US">
                <a:solidFill>
                  <a:srgbClr val="000000"/>
                </a:solidFill>
              </a:rPr>
              <a:t>Electronics, if intact, can be re-used in repair builds.</a:t>
            </a:r>
            <a:endParaRPr>
              <a:solidFill>
                <a:srgbClr val="000000"/>
              </a:solidFill>
            </a:endParaRPr>
          </a:p>
          <a:p>
            <a:pPr indent="0" lvl="0" marL="342900" rtl="0" algn="l">
              <a:lnSpc>
                <a:spcPct val="100000"/>
              </a:lnSpc>
              <a:spcBef>
                <a:spcPts val="480"/>
              </a:spcBef>
              <a:spcAft>
                <a:spcPts val="0"/>
              </a:spcAft>
              <a:buSzPts val="1800"/>
              <a:buNone/>
            </a:pPr>
            <a:br>
              <a:rPr lang="en-US">
                <a:solidFill>
                  <a:srgbClr val="000000"/>
                </a:solidFill>
              </a:rPr>
            </a:br>
            <a:r>
              <a:rPr lang="en-US">
                <a:solidFill>
                  <a:srgbClr val="000000"/>
                </a:solidFill>
              </a:rPr>
              <a:t>After a recent crash, damage to an motor mount, foam section, and wing hardware has already been repaired.</a:t>
            </a:r>
            <a:endParaRPr>
              <a:solidFill>
                <a:srgbClr val="000000"/>
              </a:solidFill>
            </a:endParaRPr>
          </a:p>
          <a:p>
            <a:pPr indent="-285750" lvl="1" marL="742950" rtl="0" algn="l">
              <a:lnSpc>
                <a:spcPct val="100000"/>
              </a:lnSpc>
              <a:spcBef>
                <a:spcPts val="480"/>
              </a:spcBef>
              <a:spcAft>
                <a:spcPts val="0"/>
              </a:spcAft>
              <a:buClr>
                <a:srgbClr val="000000"/>
              </a:buClr>
              <a:buSzPts val="1800"/>
              <a:buChar char="○"/>
            </a:pPr>
            <a:r>
              <a:rPr lang="en-US">
                <a:solidFill>
                  <a:srgbClr val="000000"/>
                </a:solidFill>
              </a:rPr>
              <a:t>Repair to foam, and engine mount was practical, utilizing epoxies and glues, and done in a day.</a:t>
            </a:r>
            <a:endParaRPr>
              <a:solidFill>
                <a:srgbClr val="000000"/>
              </a:solidFill>
            </a:endParaRPr>
          </a:p>
          <a:p>
            <a:pPr indent="-285750" lvl="1" marL="742950" rtl="0" algn="l">
              <a:lnSpc>
                <a:spcPct val="100000"/>
              </a:lnSpc>
              <a:spcBef>
                <a:spcPts val="0"/>
              </a:spcBef>
              <a:spcAft>
                <a:spcPts val="0"/>
              </a:spcAft>
              <a:buClr>
                <a:srgbClr val="000000"/>
              </a:buClr>
              <a:buSzPts val="1800"/>
              <a:buChar char="○"/>
            </a:pPr>
            <a:r>
              <a:rPr lang="en-US">
                <a:solidFill>
                  <a:srgbClr val="000000"/>
                </a:solidFill>
              </a:rPr>
              <a:t>A broken carbon fiber rod was purchased for $3</a:t>
            </a:r>
            <a:endParaRPr>
              <a:solidFill>
                <a:srgbClr val="000000"/>
              </a:solidFill>
            </a:endParaRPr>
          </a:p>
          <a:p>
            <a:pPr indent="-285750" lvl="1" marL="742950" rtl="0" algn="l">
              <a:lnSpc>
                <a:spcPct val="100000"/>
              </a:lnSpc>
              <a:spcBef>
                <a:spcPts val="0"/>
              </a:spcBef>
              <a:spcAft>
                <a:spcPts val="0"/>
              </a:spcAft>
              <a:buClr>
                <a:srgbClr val="000000"/>
              </a:buClr>
              <a:buSzPts val="1800"/>
              <a:buChar char="○"/>
            </a:pPr>
            <a:r>
              <a:rPr lang="en-US">
                <a:solidFill>
                  <a:srgbClr val="000000"/>
                </a:solidFill>
              </a:rPr>
              <a:t>An entire new wing costs only $71.  An entire body kit is $250.</a:t>
            </a:r>
            <a:endParaRPr>
              <a:solidFill>
                <a:srgbClr val="000000"/>
              </a:solidFill>
            </a:endParaRPr>
          </a:p>
          <a:p>
            <a:pPr indent="-285750" lvl="1" marL="742950" rtl="0" algn="l">
              <a:lnSpc>
                <a:spcPct val="100000"/>
              </a:lnSpc>
              <a:spcBef>
                <a:spcPts val="0"/>
              </a:spcBef>
              <a:spcAft>
                <a:spcPts val="0"/>
              </a:spcAft>
              <a:buClr>
                <a:srgbClr val="000000"/>
              </a:buClr>
              <a:buSzPts val="1800"/>
              <a:buChar char="○"/>
            </a:pPr>
            <a:r>
              <a:rPr lang="en-US">
                <a:solidFill>
                  <a:srgbClr val="000000"/>
                </a:solidFill>
              </a:rPr>
              <a:t>Additionally, parts can easily be reverse engineered in SolidWorks and 3D printed.</a:t>
            </a:r>
            <a:endParaRPr>
              <a:solidFill>
                <a:srgbClr val="000000"/>
              </a:solidFill>
            </a:endParaRPr>
          </a:p>
        </p:txBody>
      </p:sp>
      <p:sp>
        <p:nvSpPr>
          <p:cNvPr id="867" name="Google Shape;867;p125"/>
          <p:cNvSpPr txBox="1"/>
          <p:nvPr>
            <p:ph idx="12" type="sldNum"/>
          </p:nvPr>
        </p:nvSpPr>
        <p:spPr>
          <a:xfrm>
            <a:off x="6553200" y="4686300"/>
            <a:ext cx="19050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id="328" name="Google Shape;328;p64"/>
          <p:cNvPicPr preferRelativeResize="0"/>
          <p:nvPr/>
        </p:nvPicPr>
        <p:blipFill>
          <a:blip r:embed="rId3">
            <a:alphaModFix/>
          </a:blip>
          <a:stretch>
            <a:fillRect/>
          </a:stretch>
        </p:blipFill>
        <p:spPr>
          <a:xfrm>
            <a:off x="238425" y="442038"/>
            <a:ext cx="8728325" cy="4259429"/>
          </a:xfrm>
          <a:prstGeom prst="rect">
            <a:avLst/>
          </a:prstGeom>
          <a:noFill/>
          <a:ln>
            <a:noFill/>
          </a:ln>
        </p:spPr>
      </p:pic>
      <p:sp>
        <p:nvSpPr>
          <p:cNvPr id="329" name="Google Shape;329;p64"/>
          <p:cNvSpPr txBox="1"/>
          <p:nvPr>
            <p:ph idx="12" type="sldNum"/>
          </p:nvPr>
        </p:nvSpPr>
        <p:spPr>
          <a:xfrm>
            <a:off x="8773556" y="4836384"/>
            <a:ext cx="193200" cy="201900"/>
          </a:xfrm>
          <a:prstGeom prst="rect">
            <a:avLst/>
          </a:prstGeom>
        </p:spPr>
        <p:txBody>
          <a:bodyPr anchorCtr="0" anchor="ctr" bIns="34275" lIns="34275" spcFirstLastPara="1" rIns="34275" wrap="square" tIns="34275">
            <a:noAutofit/>
          </a:bodyPr>
          <a:lstStyle/>
          <a:p>
            <a:pPr indent="0" lvl="0" marL="0" rtl="0" algn="r">
              <a:spcBef>
                <a:spcPts val="0"/>
              </a:spcBef>
              <a:spcAft>
                <a:spcPts val="0"/>
              </a:spcAft>
              <a:buClr>
                <a:srgbClr val="888888"/>
              </a:buClr>
              <a:buSzPts val="900"/>
              <a:buFont typeface="Calibri"/>
              <a:buNone/>
            </a:pPr>
            <a:fld id="{00000000-1234-1234-1234-123412341234}" type="slidenum">
              <a:rPr lang="en-US"/>
              <a:t>‹#›</a:t>
            </a:fld>
            <a:endParaRPr b="1" sz="800">
              <a:solidFill>
                <a:srgbClr val="FFFB00"/>
              </a:solidFill>
              <a:latin typeface="Gill Sans"/>
              <a:ea typeface="Gill Sans"/>
              <a:cs typeface="Gill Sans"/>
              <a:sym typeface="Gill Sans"/>
            </a:endParaRPr>
          </a:p>
        </p:txBody>
      </p:sp>
      <p:sp>
        <p:nvSpPr>
          <p:cNvPr id="330" name="Google Shape;330;p64"/>
          <p:cNvSpPr txBox="1"/>
          <p:nvPr/>
        </p:nvSpPr>
        <p:spPr>
          <a:xfrm>
            <a:off x="238425" y="442050"/>
            <a:ext cx="5201400" cy="464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100">
                <a:highlight>
                  <a:schemeClr val="lt1"/>
                </a:highlight>
                <a:latin typeface="Gill Sans"/>
                <a:ea typeface="Gill Sans"/>
                <a:cs typeface="Gill Sans"/>
                <a:sym typeface="Gill Sans"/>
              </a:rPr>
              <a:t>Applications in Monterey Bay</a:t>
            </a:r>
            <a:endParaRPr>
              <a:highlight>
                <a:schemeClr val="lt1"/>
              </a:highlight>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4EDFE"/>
            </a:gs>
            <a:gs pos="100000">
              <a:srgbClr val="A1C2FE"/>
            </a:gs>
          </a:gsLst>
          <a:lin ang="16200038" scaled="0"/>
        </a:gradFill>
      </p:bgPr>
    </p:bg>
    <p:spTree>
      <p:nvGrpSpPr>
        <p:cNvPr id="334" name="Shape 334"/>
        <p:cNvGrpSpPr/>
        <p:nvPr/>
      </p:nvGrpSpPr>
      <p:grpSpPr>
        <a:xfrm>
          <a:off x="0" y="0"/>
          <a:ext cx="0" cy="0"/>
          <a:chOff x="0" y="0"/>
          <a:chExt cx="0" cy="0"/>
        </a:xfrm>
      </p:grpSpPr>
      <p:pic>
        <p:nvPicPr>
          <p:cNvPr descr="Google Shape;174;p23" id="335" name="Google Shape;335;p65"/>
          <p:cNvPicPr preferRelativeResize="0"/>
          <p:nvPr/>
        </p:nvPicPr>
        <p:blipFill rotWithShape="1">
          <a:blip r:embed="rId3">
            <a:alphaModFix/>
          </a:blip>
          <a:srcRect b="0" l="0" r="3465" t="0"/>
          <a:stretch/>
        </p:blipFill>
        <p:spPr>
          <a:xfrm>
            <a:off x="-1592" y="172194"/>
            <a:ext cx="4833336" cy="4799113"/>
          </a:xfrm>
          <a:prstGeom prst="rect">
            <a:avLst/>
          </a:prstGeom>
          <a:noFill/>
          <a:ln>
            <a:noFill/>
          </a:ln>
        </p:spPr>
      </p:pic>
      <p:sp>
        <p:nvSpPr>
          <p:cNvPr id="336" name="Google Shape;336;p65"/>
          <p:cNvSpPr txBox="1"/>
          <p:nvPr>
            <p:ph type="title"/>
          </p:nvPr>
        </p:nvSpPr>
        <p:spPr>
          <a:xfrm>
            <a:off x="-242739" y="167878"/>
            <a:ext cx="5145000" cy="857400"/>
          </a:xfrm>
          <a:prstGeom prst="rect">
            <a:avLst/>
          </a:prstGeom>
          <a:noFill/>
          <a:ln>
            <a:noFill/>
          </a:ln>
        </p:spPr>
        <p:txBody>
          <a:bodyPr anchorCtr="0" anchor="ctr" bIns="34275" lIns="34275" spcFirstLastPara="1" rIns="34275" wrap="square" tIns="34275">
            <a:noAutofit/>
          </a:bodyPr>
          <a:lstStyle/>
          <a:p>
            <a:pPr indent="0" lvl="0" marL="0" rtl="0" algn="ctr">
              <a:lnSpc>
                <a:spcPct val="100000"/>
              </a:lnSpc>
              <a:spcBef>
                <a:spcPts val="0"/>
              </a:spcBef>
              <a:spcAft>
                <a:spcPts val="0"/>
              </a:spcAft>
              <a:buClr>
                <a:srgbClr val="FFFFFF"/>
              </a:buClr>
              <a:buSzPts val="2800"/>
              <a:buFont typeface="Helvetica Neue"/>
              <a:buNone/>
            </a:pPr>
            <a:r>
              <a:rPr lang="en-US" sz="2800">
                <a:solidFill>
                  <a:srgbClr val="FFFFFF"/>
                </a:solidFill>
              </a:rPr>
              <a:t>Jellies </a:t>
            </a:r>
            <a:r>
              <a:rPr lang="en-US" sz="2600"/>
              <a:t>(likely A</a:t>
            </a:r>
            <a:r>
              <a:rPr i="1" lang="en-US" sz="2600">
                <a:latin typeface="Calibri"/>
                <a:ea typeface="Calibri"/>
                <a:cs typeface="Calibri"/>
                <a:sym typeface="Calibri"/>
              </a:rPr>
              <a:t>urelia aurita</a:t>
            </a:r>
            <a:r>
              <a:rPr lang="en-US" sz="2600"/>
              <a:t>)</a:t>
            </a:r>
            <a:endParaRPr sz="500"/>
          </a:p>
        </p:txBody>
      </p:sp>
      <p:pic>
        <p:nvPicPr>
          <p:cNvPr descr="Google Shape;181;p24" id="337" name="Google Shape;337;p65"/>
          <p:cNvPicPr preferRelativeResize="0"/>
          <p:nvPr/>
        </p:nvPicPr>
        <p:blipFill rotWithShape="1">
          <a:blip r:embed="rId4">
            <a:alphaModFix/>
          </a:blip>
          <a:srcRect b="16831" l="10336" r="45583" t="20897"/>
          <a:stretch/>
        </p:blipFill>
        <p:spPr>
          <a:xfrm>
            <a:off x="4973473" y="168948"/>
            <a:ext cx="4103054" cy="4805586"/>
          </a:xfrm>
          <a:prstGeom prst="rect">
            <a:avLst/>
          </a:prstGeom>
          <a:noFill/>
          <a:ln>
            <a:noFill/>
          </a:ln>
        </p:spPr>
      </p:pic>
      <p:sp>
        <p:nvSpPr>
          <p:cNvPr id="338" name="Google Shape;338;p65"/>
          <p:cNvSpPr txBox="1"/>
          <p:nvPr/>
        </p:nvSpPr>
        <p:spPr>
          <a:xfrm>
            <a:off x="4452524" y="167878"/>
            <a:ext cx="5145000" cy="857400"/>
          </a:xfrm>
          <a:prstGeom prst="rect">
            <a:avLst/>
          </a:prstGeom>
          <a:no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2800"/>
              <a:buFont typeface="Helvetica Neue"/>
              <a:buNone/>
            </a:pPr>
            <a:r>
              <a:rPr b="0" i="0" lang="en-US" sz="2800" u="none" cap="none" strike="noStrike">
                <a:solidFill>
                  <a:srgbClr val="FFFFFF"/>
                </a:solidFill>
                <a:latin typeface="Helvetica Neue"/>
                <a:ea typeface="Helvetica Neue"/>
                <a:cs typeface="Helvetica Neue"/>
                <a:sym typeface="Helvetica Neue"/>
              </a:rPr>
              <a:t>Birds in flight</a:t>
            </a:r>
            <a:endParaRPr sz="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IMG_2618.PNG" id="343" name="Google Shape;343;p66"/>
          <p:cNvPicPr preferRelativeResize="0"/>
          <p:nvPr/>
        </p:nvPicPr>
        <p:blipFill rotWithShape="1">
          <a:blip r:embed="rId3">
            <a:alphaModFix/>
          </a:blip>
          <a:srcRect b="0" l="0" r="0" t="0"/>
          <a:stretch/>
        </p:blipFill>
        <p:spPr>
          <a:xfrm>
            <a:off x="266894" y="-534185"/>
            <a:ext cx="8521791" cy="6391342"/>
          </a:xfrm>
          <a:prstGeom prst="rect">
            <a:avLst/>
          </a:prstGeom>
          <a:noFill/>
          <a:ln>
            <a:noFill/>
          </a:ln>
        </p:spPr>
      </p:pic>
      <p:sp>
        <p:nvSpPr>
          <p:cNvPr id="344" name="Google Shape;344;p66"/>
          <p:cNvSpPr txBox="1"/>
          <p:nvPr/>
        </p:nvSpPr>
        <p:spPr>
          <a:xfrm>
            <a:off x="640075" y="811525"/>
            <a:ext cx="4928700" cy="392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FFFFFF"/>
                </a:solidFill>
                <a:latin typeface="Helvetica Neue"/>
                <a:ea typeface="Helvetica Neue"/>
                <a:cs typeface="Helvetica Neue"/>
                <a:sym typeface="Helvetica Neue"/>
              </a:rPr>
              <a:t>Monterey Bay is a UAV hotspot: </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UCSC</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USGS</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MLML</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CSUMB</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Hopkins</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Naval Postgraduate School</a:t>
            </a:r>
            <a:endParaRPr sz="2400">
              <a:solidFill>
                <a:srgbClr val="FFFFFF"/>
              </a:solidFill>
              <a:latin typeface="Helvetica Neue"/>
              <a:ea typeface="Helvetica Neue"/>
              <a:cs typeface="Helvetica Neue"/>
              <a:sym typeface="Helvetica Neue"/>
            </a:endParaRPr>
          </a:p>
          <a:p>
            <a:pPr indent="-381000" lvl="0" marL="457200" rtl="0" algn="l">
              <a:spcBef>
                <a:spcPts val="0"/>
              </a:spcBef>
              <a:spcAft>
                <a:spcPts val="0"/>
              </a:spcAft>
              <a:buClr>
                <a:srgbClr val="FFFFFF"/>
              </a:buClr>
              <a:buSzPts val="2400"/>
              <a:buFont typeface="Helvetica Neue"/>
              <a:buChar char="●"/>
            </a:pPr>
            <a:r>
              <a:rPr lang="en-US" sz="2400">
                <a:solidFill>
                  <a:srgbClr val="FFFFFF"/>
                </a:solidFill>
                <a:latin typeface="Helvetica Neue"/>
                <a:ea typeface="Helvetica Neue"/>
                <a:cs typeface="Helvetica Neue"/>
                <a:sym typeface="Helvetica Neue"/>
              </a:rPr>
              <a:t>MBNM Sanctuary</a:t>
            </a:r>
            <a:endParaRPr sz="2400">
              <a:solidFill>
                <a:srgbClr val="FFFFFF"/>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