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8" autoAdjust="0"/>
    <p:restoredTop sz="94660"/>
  </p:normalViewPr>
  <p:slideViewPr>
    <p:cSldViewPr snapToGrid="0">
      <p:cViewPr varScale="1">
        <p:scale>
          <a:sx n="85" d="100"/>
          <a:sy n="85" d="100"/>
        </p:scale>
        <p:origin x="41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3E96-2FB6-4099-9BDC-A945BFA40F3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083-1D0F-4FDA-8038-F23843519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752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3E96-2FB6-4099-9BDC-A945BFA40F3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083-1D0F-4FDA-8038-F23843519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729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3E96-2FB6-4099-9BDC-A945BFA40F3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083-1D0F-4FDA-8038-F23843519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222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3E96-2FB6-4099-9BDC-A945BFA40F3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083-1D0F-4FDA-8038-F23843519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288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3E96-2FB6-4099-9BDC-A945BFA40F3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083-1D0F-4FDA-8038-F23843519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987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3E96-2FB6-4099-9BDC-A945BFA40F3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083-1D0F-4FDA-8038-F23843519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928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3E96-2FB6-4099-9BDC-A945BFA40F3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083-1D0F-4FDA-8038-F23843519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925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3E96-2FB6-4099-9BDC-A945BFA40F3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083-1D0F-4FDA-8038-F23843519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05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3E96-2FB6-4099-9BDC-A945BFA40F3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083-1D0F-4FDA-8038-F23843519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405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3E96-2FB6-4099-9BDC-A945BFA40F3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083-1D0F-4FDA-8038-F23843519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50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3E96-2FB6-4099-9BDC-A945BFA40F3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083-1D0F-4FDA-8038-F23843519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16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F3E96-2FB6-4099-9BDC-A945BFA40F3A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D7083-1D0F-4FDA-8038-F23843519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43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2" y="192945"/>
            <a:ext cx="8201592" cy="62920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30391" y="553674"/>
            <a:ext cx="2247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Bathymetry</a:t>
            </a:r>
          </a:p>
          <a:p>
            <a:r>
              <a:rPr lang="en-US" sz="3200" dirty="0" smtClean="0"/>
              <a:t>834 – 845 m</a:t>
            </a:r>
          </a:p>
          <a:p>
            <a:r>
              <a:rPr lang="en-US" sz="3200" dirty="0" smtClean="0"/>
              <a:t>65 m across</a:t>
            </a:r>
            <a:endParaRPr lang="en-US" sz="3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912529" y="3884103"/>
            <a:ext cx="654342" cy="914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191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728" y="217201"/>
            <a:ext cx="8218153" cy="628348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6845417" y="3884103"/>
            <a:ext cx="654342" cy="914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030391" y="553674"/>
            <a:ext cx="24112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Overlain </a:t>
            </a:r>
          </a:p>
          <a:p>
            <a:r>
              <a:rPr lang="en-US" sz="3200" dirty="0" smtClean="0"/>
              <a:t>Video mosaic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29377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10" y="110918"/>
            <a:ext cx="8565729" cy="6570129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6962863" y="3976382"/>
            <a:ext cx="654342" cy="914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030391" y="553674"/>
            <a:ext cx="239463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Coarse slope </a:t>
            </a:r>
          </a:p>
          <a:p>
            <a:r>
              <a:rPr lang="en-US" sz="3200" dirty="0" smtClean="0"/>
              <a:t>(0-90) </a:t>
            </a:r>
            <a:r>
              <a:rPr lang="en-US" sz="3200" dirty="0" err="1" smtClean="0"/>
              <a:t>deg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77778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23" y="100668"/>
            <a:ext cx="8658006" cy="6636475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7055142" y="4018327"/>
            <a:ext cx="654342" cy="914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030391" y="553674"/>
            <a:ext cx="196560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Fine slope </a:t>
            </a:r>
          </a:p>
          <a:p>
            <a:r>
              <a:rPr lang="en-US" sz="3200" dirty="0" smtClean="0"/>
              <a:t>(0-90) </a:t>
            </a:r>
            <a:r>
              <a:rPr lang="en-US" sz="3200" dirty="0" err="1" smtClean="0"/>
              <a:t>deg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154261" y="3414319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0-2-4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31049" y="422783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307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8" y="101437"/>
            <a:ext cx="8644854" cy="663537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7021586" y="4026716"/>
            <a:ext cx="654342" cy="914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030391" y="553674"/>
            <a:ext cx="28596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Close up</a:t>
            </a:r>
          </a:p>
          <a:p>
            <a:r>
              <a:rPr lang="en-US" sz="3200" dirty="0" smtClean="0"/>
              <a:t>Rock is 7 m long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70713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01" y="102188"/>
            <a:ext cx="8664210" cy="6648847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7105476" y="4026716"/>
            <a:ext cx="654342" cy="914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030391" y="553674"/>
            <a:ext cx="1604927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Close up</a:t>
            </a:r>
          </a:p>
          <a:p>
            <a:r>
              <a:rPr lang="en-US" sz="3200" dirty="0" smtClean="0"/>
              <a:t>Slope</a:t>
            </a:r>
          </a:p>
          <a:p>
            <a:r>
              <a:rPr lang="en-US" sz="3200" dirty="0" smtClean="0">
                <a:solidFill>
                  <a:srgbClr val="9933FF"/>
                </a:solidFill>
              </a:rPr>
              <a:t>2</a:t>
            </a:r>
          </a:p>
          <a:p>
            <a:r>
              <a:rPr lang="en-US" sz="3200" dirty="0" smtClean="0">
                <a:solidFill>
                  <a:srgbClr val="FF99FF"/>
                </a:solidFill>
              </a:rPr>
              <a:t>4</a:t>
            </a:r>
          </a:p>
          <a:p>
            <a:r>
              <a:rPr lang="en-US" sz="3200" dirty="0" smtClean="0">
                <a:solidFill>
                  <a:srgbClr val="00B050"/>
                </a:solidFill>
              </a:rPr>
              <a:t>6</a:t>
            </a:r>
          </a:p>
          <a:p>
            <a:r>
              <a:rPr lang="en-US" sz="3200" dirty="0" smtClean="0">
                <a:solidFill>
                  <a:srgbClr val="FFFF00"/>
                </a:solidFill>
              </a:rPr>
              <a:t>15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70361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39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Barry</dc:creator>
  <cp:lastModifiedBy>Alana Sherman</cp:lastModifiedBy>
  <cp:revision>3</cp:revision>
  <dcterms:created xsi:type="dcterms:W3CDTF">2019-04-02T00:09:47Z</dcterms:created>
  <dcterms:modified xsi:type="dcterms:W3CDTF">2019-05-30T21:28:59Z</dcterms:modified>
</cp:coreProperties>
</file>