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62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2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2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12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8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64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8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6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80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2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19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E7B19-D5B0-42DE-8F29-53411AF31376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1473A-A341-4830-95F3-D220B56E2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Sony A7RIII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Notes from manual</a:t>
            </a:r>
          </a:p>
          <a:p>
            <a:r>
              <a:rPr lang="en-US" dirty="0" smtClean="0"/>
              <a:t>https://helpguide.sony.net/ilc/1710/v1/en/contents/TP0001653092.html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69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card </a:t>
            </a:r>
            <a:r>
              <a:rPr lang="en-US" dirty="0" err="1" smtClean="0"/>
              <a:t>calcs</a:t>
            </a:r>
            <a:r>
              <a:rPr lang="en-US" dirty="0" smtClean="0"/>
              <a:t> (A7RIII vs A7RIV)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73311"/>
            <a:ext cx="7907755" cy="40906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137" y="3126083"/>
            <a:ext cx="3843838" cy="22472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91927" y="2769278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a7RIV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3447" y="275675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a7RIII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6220806"/>
            <a:ext cx="9804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1 TB card or two 512 GB cards would yield &gt; 11000 images, our goal is 8760 (one per hour for 1 year)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52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Notes on compression from</a:t>
            </a:r>
            <a:br>
              <a:rPr lang="en-US" dirty="0" smtClean="0"/>
            </a:br>
            <a:r>
              <a:rPr lang="en-US" sz="1800" dirty="0" smtClean="0"/>
              <a:t>https://photographylife.com/compressed-vs-uncompressed-vs-lossless-compressed-raw#sony-raw-file-options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908" y="1925054"/>
            <a:ext cx="7868980" cy="25850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484706"/>
            <a:ext cx="10496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is not specific to a </a:t>
            </a:r>
            <a:r>
              <a:rPr lang="en-US" dirty="0" err="1" smtClean="0"/>
              <a:t>sony</a:t>
            </a:r>
            <a:r>
              <a:rPr lang="en-US" dirty="0" smtClean="0"/>
              <a:t> but shows how much you can reduce the file size as a percentage from RAW. Sony</a:t>
            </a:r>
          </a:p>
          <a:p>
            <a:r>
              <a:rPr lang="en-US" dirty="0" smtClean="0"/>
              <a:t>Is 14 bit compression, there is no </a:t>
            </a:r>
            <a:r>
              <a:rPr lang="en-US" dirty="0" err="1" smtClean="0"/>
              <a:t>loseless</a:t>
            </a:r>
            <a:r>
              <a:rPr lang="en-US" dirty="0" smtClean="0"/>
              <a:t> compression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027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169" y="88399"/>
            <a:ext cx="10515600" cy="1325563"/>
          </a:xfrm>
        </p:spPr>
        <p:txBody>
          <a:bodyPr/>
          <a:lstStyle/>
          <a:p>
            <a:r>
              <a:rPr lang="en-US" dirty="0" smtClean="0"/>
              <a:t>Notes on recording options from manual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48" y="1174533"/>
            <a:ext cx="9102641" cy="559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64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26169" y="883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Notes on recording options from manual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71061"/>
          <a:stretch/>
        </p:blipFill>
        <p:spPr>
          <a:xfrm>
            <a:off x="1247272" y="1506023"/>
            <a:ext cx="9361309" cy="2247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67766"/>
          <a:stretch/>
        </p:blipFill>
        <p:spPr>
          <a:xfrm>
            <a:off x="1206716" y="3845914"/>
            <a:ext cx="9401865" cy="2514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6169" y="5103214"/>
            <a:ext cx="9978189" cy="6719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84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Card details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0526"/>
          <a:stretch/>
        </p:blipFill>
        <p:spPr>
          <a:xfrm>
            <a:off x="7350997" y="792073"/>
            <a:ext cx="4752771" cy="50482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5" y="4023574"/>
            <a:ext cx="7236242" cy="266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63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102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Sony A7RIII</vt:lpstr>
      <vt:lpstr>Memory card calcs (A7RIII vs A7RIV)</vt:lpstr>
      <vt:lpstr>Notes on compression from https://photographylife.com/compressed-vs-uncompressed-vs-lossless-compressed-raw#sony-raw-file-options</vt:lpstr>
      <vt:lpstr>Notes on recording options from manual</vt:lpstr>
      <vt:lpstr>PowerPoint Presentation</vt:lpstr>
      <vt:lpstr>Memory Card details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7</cp:revision>
  <dcterms:created xsi:type="dcterms:W3CDTF">2020-08-07T23:15:54Z</dcterms:created>
  <dcterms:modified xsi:type="dcterms:W3CDTF">2020-08-14T20:56:57Z</dcterms:modified>
</cp:coreProperties>
</file>