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9"/>
  </p:notesMasterIdLst>
  <p:sldIdLst>
    <p:sldId id="262" r:id="rId3"/>
    <p:sldId id="257" r:id="rId4"/>
    <p:sldId id="260" r:id="rId5"/>
    <p:sldId id="256" r:id="rId6"/>
    <p:sldId id="259" r:id="rId7"/>
    <p:sldId id="258" r:id="rId8"/>
  </p:sldIdLst>
  <p:sldSz cx="38404800" cy="32918400"/>
  <p:notesSz cx="6954838" cy="9240838"/>
  <p:defaultTextStyle>
    <a:defPPr>
      <a:defRPr lang="en-US"/>
    </a:defPPr>
    <a:lvl1pPr marL="0" algn="l" defTabSz="3423514" rtl="0" eaLnBrk="1" latinLnBrk="0" hangingPunct="1">
      <a:defRPr sz="6739" kern="1200">
        <a:solidFill>
          <a:schemeClr val="tx1"/>
        </a:solidFill>
        <a:latin typeface="+mn-lt"/>
        <a:ea typeface="+mn-ea"/>
        <a:cs typeface="+mn-cs"/>
      </a:defRPr>
    </a:lvl1pPr>
    <a:lvl2pPr marL="1711757" algn="l" defTabSz="3423514" rtl="0" eaLnBrk="1" latinLnBrk="0" hangingPunct="1">
      <a:defRPr sz="6739" kern="1200">
        <a:solidFill>
          <a:schemeClr val="tx1"/>
        </a:solidFill>
        <a:latin typeface="+mn-lt"/>
        <a:ea typeface="+mn-ea"/>
        <a:cs typeface="+mn-cs"/>
      </a:defRPr>
    </a:lvl2pPr>
    <a:lvl3pPr marL="3423514" algn="l" defTabSz="3423514" rtl="0" eaLnBrk="1" latinLnBrk="0" hangingPunct="1">
      <a:defRPr sz="6739" kern="1200">
        <a:solidFill>
          <a:schemeClr val="tx1"/>
        </a:solidFill>
        <a:latin typeface="+mn-lt"/>
        <a:ea typeface="+mn-ea"/>
        <a:cs typeface="+mn-cs"/>
      </a:defRPr>
    </a:lvl3pPr>
    <a:lvl4pPr marL="5135270" algn="l" defTabSz="3423514" rtl="0" eaLnBrk="1" latinLnBrk="0" hangingPunct="1">
      <a:defRPr sz="6739" kern="1200">
        <a:solidFill>
          <a:schemeClr val="tx1"/>
        </a:solidFill>
        <a:latin typeface="+mn-lt"/>
        <a:ea typeface="+mn-ea"/>
        <a:cs typeface="+mn-cs"/>
      </a:defRPr>
    </a:lvl4pPr>
    <a:lvl5pPr marL="6847027" algn="l" defTabSz="3423514" rtl="0" eaLnBrk="1" latinLnBrk="0" hangingPunct="1">
      <a:defRPr sz="6739" kern="1200">
        <a:solidFill>
          <a:schemeClr val="tx1"/>
        </a:solidFill>
        <a:latin typeface="+mn-lt"/>
        <a:ea typeface="+mn-ea"/>
        <a:cs typeface="+mn-cs"/>
      </a:defRPr>
    </a:lvl5pPr>
    <a:lvl6pPr marL="8558784" algn="l" defTabSz="3423514" rtl="0" eaLnBrk="1" latinLnBrk="0" hangingPunct="1">
      <a:defRPr sz="6739" kern="1200">
        <a:solidFill>
          <a:schemeClr val="tx1"/>
        </a:solidFill>
        <a:latin typeface="+mn-lt"/>
        <a:ea typeface="+mn-ea"/>
        <a:cs typeface="+mn-cs"/>
      </a:defRPr>
    </a:lvl6pPr>
    <a:lvl7pPr marL="10270541" algn="l" defTabSz="3423514" rtl="0" eaLnBrk="1" latinLnBrk="0" hangingPunct="1">
      <a:defRPr sz="6739" kern="1200">
        <a:solidFill>
          <a:schemeClr val="tx1"/>
        </a:solidFill>
        <a:latin typeface="+mn-lt"/>
        <a:ea typeface="+mn-ea"/>
        <a:cs typeface="+mn-cs"/>
      </a:defRPr>
    </a:lvl7pPr>
    <a:lvl8pPr marL="11982298" algn="l" defTabSz="3423514" rtl="0" eaLnBrk="1" latinLnBrk="0" hangingPunct="1">
      <a:defRPr sz="6739" kern="1200">
        <a:solidFill>
          <a:schemeClr val="tx1"/>
        </a:solidFill>
        <a:latin typeface="+mn-lt"/>
        <a:ea typeface="+mn-ea"/>
        <a:cs typeface="+mn-cs"/>
      </a:defRPr>
    </a:lvl8pPr>
    <a:lvl9pPr marL="13694054" algn="l" defTabSz="3423514" rtl="0" eaLnBrk="1" latinLnBrk="0" hangingPunct="1">
      <a:defRPr sz="6739"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0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203864"/>
    <a:srgbClr val="0505CD"/>
    <a:srgbClr val="0D0D0D"/>
    <a:srgbClr val="000000"/>
    <a:srgbClr val="FF8000"/>
    <a:srgbClr val="0000FF"/>
    <a:srgbClr val="008000"/>
    <a:srgbClr val="A9D18E"/>
    <a:srgbClr val="FE4A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07" autoAdjust="0"/>
    <p:restoredTop sz="94700" autoAdjust="0"/>
  </p:normalViewPr>
  <p:slideViewPr>
    <p:cSldViewPr snapToGrid="0">
      <p:cViewPr varScale="1">
        <p:scale>
          <a:sx n="22" d="100"/>
          <a:sy n="22" d="100"/>
        </p:scale>
        <p:origin x="2568" y="54"/>
      </p:cViewPr>
      <p:guideLst>
        <p:guide orient="horz" pos="10368"/>
        <p:guide pos="1209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3647"/>
          </a:xfrm>
          <a:prstGeom prst="rect">
            <a:avLst/>
          </a:prstGeom>
        </p:spPr>
        <p:txBody>
          <a:bodyPr vert="horz" lIns="92546" tIns="46273" rIns="92546" bIns="46273" rtlCol="0"/>
          <a:lstStyle>
            <a:lvl1pPr algn="l">
              <a:defRPr sz="1200"/>
            </a:lvl1pPr>
          </a:lstStyle>
          <a:p>
            <a:endParaRPr lang="en-US" dirty="0"/>
          </a:p>
        </p:txBody>
      </p:sp>
      <p:sp>
        <p:nvSpPr>
          <p:cNvPr id="3" name="Date Placeholder 2"/>
          <p:cNvSpPr>
            <a:spLocks noGrp="1"/>
          </p:cNvSpPr>
          <p:nvPr>
            <p:ph type="dt" idx="1"/>
          </p:nvPr>
        </p:nvSpPr>
        <p:spPr>
          <a:xfrm>
            <a:off x="3939466" y="0"/>
            <a:ext cx="3013763" cy="463647"/>
          </a:xfrm>
          <a:prstGeom prst="rect">
            <a:avLst/>
          </a:prstGeom>
        </p:spPr>
        <p:txBody>
          <a:bodyPr vert="horz" lIns="92546" tIns="46273" rIns="92546" bIns="46273" rtlCol="0"/>
          <a:lstStyle>
            <a:lvl1pPr algn="r">
              <a:defRPr sz="1200"/>
            </a:lvl1pPr>
          </a:lstStyle>
          <a:p>
            <a:fld id="{8D1A8073-A161-4ECC-8682-F3C9E1DAAB74}" type="datetimeFigureOut">
              <a:rPr lang="en-US" smtClean="0"/>
              <a:t>10/6/2024</a:t>
            </a:fld>
            <a:endParaRPr lang="en-US" dirty="0"/>
          </a:p>
        </p:txBody>
      </p:sp>
      <p:sp>
        <p:nvSpPr>
          <p:cNvPr id="4" name="Slide Image Placeholder 3"/>
          <p:cNvSpPr>
            <a:spLocks noGrp="1" noRot="1" noChangeAspect="1"/>
          </p:cNvSpPr>
          <p:nvPr>
            <p:ph type="sldImg" idx="2"/>
          </p:nvPr>
        </p:nvSpPr>
        <p:spPr>
          <a:xfrm>
            <a:off x="1658938" y="1155700"/>
            <a:ext cx="3636962" cy="3117850"/>
          </a:xfrm>
          <a:prstGeom prst="rect">
            <a:avLst/>
          </a:prstGeom>
          <a:noFill/>
          <a:ln w="12700">
            <a:solidFill>
              <a:prstClr val="black"/>
            </a:solidFill>
          </a:ln>
        </p:spPr>
        <p:txBody>
          <a:bodyPr vert="horz" lIns="92546" tIns="46273" rIns="92546" bIns="46273" rtlCol="0" anchor="ctr"/>
          <a:lstStyle/>
          <a:p>
            <a:endParaRPr lang="en-US" dirty="0"/>
          </a:p>
        </p:txBody>
      </p:sp>
      <p:sp>
        <p:nvSpPr>
          <p:cNvPr id="5" name="Notes Placeholder 4"/>
          <p:cNvSpPr>
            <a:spLocks noGrp="1"/>
          </p:cNvSpPr>
          <p:nvPr>
            <p:ph type="body" sz="quarter" idx="3"/>
          </p:nvPr>
        </p:nvSpPr>
        <p:spPr>
          <a:xfrm>
            <a:off x="695484" y="4447153"/>
            <a:ext cx="5563870" cy="3638580"/>
          </a:xfrm>
          <a:prstGeom prst="rect">
            <a:avLst/>
          </a:prstGeom>
        </p:spPr>
        <p:txBody>
          <a:bodyPr vert="horz" lIns="92546" tIns="46273" rIns="92546" bIns="4627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7193"/>
            <a:ext cx="3013763" cy="463646"/>
          </a:xfrm>
          <a:prstGeom prst="rect">
            <a:avLst/>
          </a:prstGeom>
        </p:spPr>
        <p:txBody>
          <a:bodyPr vert="horz" lIns="92546" tIns="46273" rIns="92546" bIns="4627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9466" y="8777193"/>
            <a:ext cx="3013763" cy="463646"/>
          </a:xfrm>
          <a:prstGeom prst="rect">
            <a:avLst/>
          </a:prstGeom>
        </p:spPr>
        <p:txBody>
          <a:bodyPr vert="horz" lIns="92546" tIns="46273" rIns="92546" bIns="46273" rtlCol="0" anchor="b"/>
          <a:lstStyle>
            <a:lvl1pPr algn="r">
              <a:defRPr sz="1200"/>
            </a:lvl1pPr>
          </a:lstStyle>
          <a:p>
            <a:fld id="{8C01DBFA-440D-4507-B55B-9D99CA364489}" type="slidenum">
              <a:rPr lang="en-US" smtClean="0"/>
              <a:t>‹#›</a:t>
            </a:fld>
            <a:endParaRPr lang="en-US" dirty="0"/>
          </a:p>
        </p:txBody>
      </p:sp>
    </p:spTree>
    <p:extLst>
      <p:ext uri="{BB962C8B-B14F-4D97-AF65-F5344CB8AC3E}">
        <p14:creationId xmlns:p14="http://schemas.microsoft.com/office/powerpoint/2010/main" val="4149897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1DBFA-440D-4507-B55B-9D99CA364489}" type="slidenum">
              <a:rPr lang="en-US" smtClean="0"/>
              <a:t>1</a:t>
            </a:fld>
            <a:endParaRPr lang="en-US" dirty="0"/>
          </a:p>
        </p:txBody>
      </p:sp>
    </p:spTree>
    <p:extLst>
      <p:ext uri="{BB962C8B-B14F-4D97-AF65-F5344CB8AC3E}">
        <p14:creationId xmlns:p14="http://schemas.microsoft.com/office/powerpoint/2010/main" val="1884114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1DBFA-440D-4507-B55B-9D99CA364489}" type="slidenum">
              <a:rPr lang="en-US" smtClean="0"/>
              <a:t>2</a:t>
            </a:fld>
            <a:endParaRPr lang="en-US" dirty="0"/>
          </a:p>
        </p:txBody>
      </p:sp>
    </p:spTree>
    <p:extLst>
      <p:ext uri="{BB962C8B-B14F-4D97-AF65-F5344CB8AC3E}">
        <p14:creationId xmlns:p14="http://schemas.microsoft.com/office/powerpoint/2010/main" val="1230527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880360" y="5387342"/>
            <a:ext cx="32644080" cy="11460480"/>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4800600" y="17289782"/>
            <a:ext cx="28803600" cy="7947658"/>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455DBDD-EA50-4BBD-A80A-4FED509DF0D3}" type="datetimeFigureOut">
              <a:rPr lang="en-US" smtClean="0"/>
              <a:t>10/6/2024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86FFB9-B9D9-466E-A147-5557E9778B45}" type="slidenum">
              <a:rPr lang="en-US" smtClean="0"/>
              <a:t>‹#›</a:t>
            </a:fld>
            <a:endParaRPr lang="en-US" dirty="0"/>
          </a:p>
        </p:txBody>
      </p:sp>
    </p:spTree>
    <p:extLst>
      <p:ext uri="{BB962C8B-B14F-4D97-AF65-F5344CB8AC3E}">
        <p14:creationId xmlns:p14="http://schemas.microsoft.com/office/powerpoint/2010/main" val="763690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55DBDD-EA50-4BBD-A80A-4FED509DF0D3}" type="datetimeFigureOut">
              <a:rPr lang="en-US" smtClean="0"/>
              <a:t>10/6/2024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86FFB9-B9D9-466E-A147-5557E9778B45}" type="slidenum">
              <a:rPr lang="en-US" smtClean="0"/>
              <a:t>‹#›</a:t>
            </a:fld>
            <a:endParaRPr lang="en-US" dirty="0"/>
          </a:p>
        </p:txBody>
      </p:sp>
    </p:spTree>
    <p:extLst>
      <p:ext uri="{BB962C8B-B14F-4D97-AF65-F5344CB8AC3E}">
        <p14:creationId xmlns:p14="http://schemas.microsoft.com/office/powerpoint/2010/main" val="2021237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483437" y="1752600"/>
            <a:ext cx="8281035"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640332" y="1752600"/>
            <a:ext cx="24363045"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55DBDD-EA50-4BBD-A80A-4FED509DF0D3}" type="datetimeFigureOut">
              <a:rPr lang="en-US" smtClean="0"/>
              <a:t>10/6/2024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86FFB9-B9D9-466E-A147-5557E9778B45}" type="slidenum">
              <a:rPr lang="en-US" smtClean="0"/>
              <a:t>‹#›</a:t>
            </a:fld>
            <a:endParaRPr lang="en-US" dirty="0"/>
          </a:p>
        </p:txBody>
      </p:sp>
    </p:spTree>
    <p:extLst>
      <p:ext uri="{BB962C8B-B14F-4D97-AF65-F5344CB8AC3E}">
        <p14:creationId xmlns:p14="http://schemas.microsoft.com/office/powerpoint/2010/main" val="3036264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658BB-3544-4AC7-B17B-C9FF12A593DC}"/>
              </a:ext>
            </a:extLst>
          </p:cNvPr>
          <p:cNvSpPr>
            <a:spLocks noGrp="1"/>
          </p:cNvSpPr>
          <p:nvPr>
            <p:ph type="ctrTitle"/>
          </p:nvPr>
        </p:nvSpPr>
        <p:spPr>
          <a:xfrm>
            <a:off x="4800600" y="5387342"/>
            <a:ext cx="28803600" cy="11460480"/>
          </a:xfrm>
        </p:spPr>
        <p:txBody>
          <a:bodyPr anchor="b"/>
          <a:lstStyle>
            <a:lvl1pPr algn="ctr">
              <a:defRPr sz="18900"/>
            </a:lvl1pPr>
          </a:lstStyle>
          <a:p>
            <a:r>
              <a:rPr lang="en-US"/>
              <a:t>Click to edit Master title style</a:t>
            </a:r>
          </a:p>
        </p:txBody>
      </p:sp>
      <p:sp>
        <p:nvSpPr>
          <p:cNvPr id="3" name="Subtitle 2">
            <a:extLst>
              <a:ext uri="{FF2B5EF4-FFF2-40B4-BE49-F238E27FC236}">
                <a16:creationId xmlns:a16="http://schemas.microsoft.com/office/drawing/2014/main" id="{032E12A8-35FF-4850-96C1-4E8B0FBEF4A1}"/>
              </a:ext>
            </a:extLst>
          </p:cNvPr>
          <p:cNvSpPr>
            <a:spLocks noGrp="1"/>
          </p:cNvSpPr>
          <p:nvPr>
            <p:ph type="subTitle" idx="1"/>
          </p:nvPr>
        </p:nvSpPr>
        <p:spPr>
          <a:xfrm>
            <a:off x="4800600" y="17289782"/>
            <a:ext cx="28803600" cy="7947658"/>
          </a:xfrm>
        </p:spPr>
        <p:txBody>
          <a:bodyPr/>
          <a:lstStyle>
            <a:lvl1pPr marL="0" indent="0" algn="ctr">
              <a:buNone/>
              <a:defRPr sz="7560"/>
            </a:lvl1pPr>
            <a:lvl2pPr marL="1440180" indent="0" algn="ctr">
              <a:buNone/>
              <a:defRPr sz="6300"/>
            </a:lvl2pPr>
            <a:lvl3pPr marL="2880360" indent="0" algn="ctr">
              <a:buNone/>
              <a:defRPr sz="5670"/>
            </a:lvl3pPr>
            <a:lvl4pPr marL="4320540" indent="0" algn="ctr">
              <a:buNone/>
              <a:defRPr sz="5040"/>
            </a:lvl4pPr>
            <a:lvl5pPr marL="5760720" indent="0" algn="ctr">
              <a:buNone/>
              <a:defRPr sz="5040"/>
            </a:lvl5pPr>
            <a:lvl6pPr marL="7200900" indent="0" algn="ctr">
              <a:buNone/>
              <a:defRPr sz="5040"/>
            </a:lvl6pPr>
            <a:lvl7pPr marL="8641080" indent="0" algn="ctr">
              <a:buNone/>
              <a:defRPr sz="5040"/>
            </a:lvl7pPr>
            <a:lvl8pPr marL="10081260" indent="0" algn="ctr">
              <a:buNone/>
              <a:defRPr sz="5040"/>
            </a:lvl8pPr>
            <a:lvl9pPr marL="11521440" indent="0" algn="ctr">
              <a:buNone/>
              <a:defRPr sz="5040"/>
            </a:lvl9pPr>
          </a:lstStyle>
          <a:p>
            <a:r>
              <a:rPr lang="en-US"/>
              <a:t>Click to edit Master subtitle style</a:t>
            </a:r>
          </a:p>
        </p:txBody>
      </p:sp>
      <p:sp>
        <p:nvSpPr>
          <p:cNvPr id="4" name="Date Placeholder 3">
            <a:extLst>
              <a:ext uri="{FF2B5EF4-FFF2-40B4-BE49-F238E27FC236}">
                <a16:creationId xmlns:a16="http://schemas.microsoft.com/office/drawing/2014/main" id="{B2163789-0F23-418B-9494-BAE3B2177367}"/>
              </a:ext>
            </a:extLst>
          </p:cNvPr>
          <p:cNvSpPr>
            <a:spLocks noGrp="1"/>
          </p:cNvSpPr>
          <p:nvPr>
            <p:ph type="dt" sz="half" idx="10"/>
          </p:nvPr>
        </p:nvSpPr>
        <p:spPr/>
        <p:txBody>
          <a:bodyPr/>
          <a:lstStyle/>
          <a:p>
            <a:fld id="{6E029037-211E-430A-9D30-7D50F032A203}" type="datetimeFigureOut">
              <a:rPr lang="en-US" smtClean="0"/>
              <a:t>10/6/2024</a:t>
            </a:fld>
            <a:endParaRPr lang="en-US"/>
          </a:p>
        </p:txBody>
      </p:sp>
      <p:sp>
        <p:nvSpPr>
          <p:cNvPr id="5" name="Footer Placeholder 4">
            <a:extLst>
              <a:ext uri="{FF2B5EF4-FFF2-40B4-BE49-F238E27FC236}">
                <a16:creationId xmlns:a16="http://schemas.microsoft.com/office/drawing/2014/main" id="{944F9202-1F00-4539-984E-AC1C3B6658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044BB6-21BC-463E-8D89-F9D43D0B212C}"/>
              </a:ext>
            </a:extLst>
          </p:cNvPr>
          <p:cNvSpPr>
            <a:spLocks noGrp="1"/>
          </p:cNvSpPr>
          <p:nvPr>
            <p:ph type="sldNum" sz="quarter" idx="12"/>
          </p:nvPr>
        </p:nvSpPr>
        <p:spPr/>
        <p:txBody>
          <a:bodyPr/>
          <a:lstStyle/>
          <a:p>
            <a:fld id="{A941EF52-1B7D-4032-91C1-E731080CFD1A}" type="slidenum">
              <a:rPr lang="en-US" smtClean="0"/>
              <a:t>‹#›</a:t>
            </a:fld>
            <a:endParaRPr lang="en-US"/>
          </a:p>
        </p:txBody>
      </p:sp>
    </p:spTree>
    <p:extLst>
      <p:ext uri="{BB962C8B-B14F-4D97-AF65-F5344CB8AC3E}">
        <p14:creationId xmlns:p14="http://schemas.microsoft.com/office/powerpoint/2010/main" val="25315140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E2545-8C1C-46C3-9373-97A32BC9FB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848167-C385-4171-BE38-4664BA56204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42A137-3DF1-4DA9-B5B8-524EEB9C9A67}"/>
              </a:ext>
            </a:extLst>
          </p:cNvPr>
          <p:cNvSpPr>
            <a:spLocks noGrp="1"/>
          </p:cNvSpPr>
          <p:nvPr>
            <p:ph type="dt" sz="half" idx="10"/>
          </p:nvPr>
        </p:nvSpPr>
        <p:spPr/>
        <p:txBody>
          <a:bodyPr/>
          <a:lstStyle/>
          <a:p>
            <a:fld id="{6E029037-211E-430A-9D30-7D50F032A203}" type="datetimeFigureOut">
              <a:rPr lang="en-US" smtClean="0"/>
              <a:t>10/6/2024</a:t>
            </a:fld>
            <a:endParaRPr lang="en-US"/>
          </a:p>
        </p:txBody>
      </p:sp>
      <p:sp>
        <p:nvSpPr>
          <p:cNvPr id="5" name="Footer Placeholder 4">
            <a:extLst>
              <a:ext uri="{FF2B5EF4-FFF2-40B4-BE49-F238E27FC236}">
                <a16:creationId xmlns:a16="http://schemas.microsoft.com/office/drawing/2014/main" id="{4EAE5A84-22E4-48BA-A473-5ECE68CB80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43007-12C8-412C-BC66-05FAE8D0C78E}"/>
              </a:ext>
            </a:extLst>
          </p:cNvPr>
          <p:cNvSpPr>
            <a:spLocks noGrp="1"/>
          </p:cNvSpPr>
          <p:nvPr>
            <p:ph type="sldNum" sz="quarter" idx="12"/>
          </p:nvPr>
        </p:nvSpPr>
        <p:spPr/>
        <p:txBody>
          <a:bodyPr/>
          <a:lstStyle/>
          <a:p>
            <a:fld id="{A941EF52-1B7D-4032-91C1-E731080CFD1A}" type="slidenum">
              <a:rPr lang="en-US" smtClean="0"/>
              <a:t>‹#›</a:t>
            </a:fld>
            <a:endParaRPr lang="en-US"/>
          </a:p>
        </p:txBody>
      </p:sp>
    </p:spTree>
    <p:extLst>
      <p:ext uri="{BB962C8B-B14F-4D97-AF65-F5344CB8AC3E}">
        <p14:creationId xmlns:p14="http://schemas.microsoft.com/office/powerpoint/2010/main" val="118227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C0E0D-F814-452A-9342-1FC190F1739F}"/>
              </a:ext>
            </a:extLst>
          </p:cNvPr>
          <p:cNvSpPr>
            <a:spLocks noGrp="1"/>
          </p:cNvSpPr>
          <p:nvPr>
            <p:ph type="title"/>
          </p:nvPr>
        </p:nvSpPr>
        <p:spPr>
          <a:xfrm>
            <a:off x="2620328" y="8206745"/>
            <a:ext cx="33124140" cy="13693138"/>
          </a:xfrm>
        </p:spPr>
        <p:txBody>
          <a:bodyPr anchor="b"/>
          <a:lstStyle>
            <a:lvl1pPr>
              <a:defRPr sz="18900"/>
            </a:lvl1pPr>
          </a:lstStyle>
          <a:p>
            <a:r>
              <a:rPr lang="en-US"/>
              <a:t>Click to edit Master title style</a:t>
            </a:r>
          </a:p>
        </p:txBody>
      </p:sp>
      <p:sp>
        <p:nvSpPr>
          <p:cNvPr id="3" name="Text Placeholder 2">
            <a:extLst>
              <a:ext uri="{FF2B5EF4-FFF2-40B4-BE49-F238E27FC236}">
                <a16:creationId xmlns:a16="http://schemas.microsoft.com/office/drawing/2014/main" id="{F7E6F4FD-8107-431A-BA63-953F0A8AD059}"/>
              </a:ext>
            </a:extLst>
          </p:cNvPr>
          <p:cNvSpPr>
            <a:spLocks noGrp="1"/>
          </p:cNvSpPr>
          <p:nvPr>
            <p:ph type="body" idx="1"/>
          </p:nvPr>
        </p:nvSpPr>
        <p:spPr>
          <a:xfrm>
            <a:off x="2620328" y="22029425"/>
            <a:ext cx="33124140" cy="7200898"/>
          </a:xfrm>
        </p:spPr>
        <p:txBody>
          <a:bodyPr/>
          <a:lstStyle>
            <a:lvl1pPr marL="0" indent="0">
              <a:buNone/>
              <a:defRPr sz="7560">
                <a:solidFill>
                  <a:schemeClr val="tx1">
                    <a:tint val="75000"/>
                  </a:schemeClr>
                </a:solidFill>
              </a:defRPr>
            </a:lvl1pPr>
            <a:lvl2pPr marL="1440180" indent="0">
              <a:buNone/>
              <a:defRPr sz="6300">
                <a:solidFill>
                  <a:schemeClr val="tx1">
                    <a:tint val="75000"/>
                  </a:schemeClr>
                </a:solidFill>
              </a:defRPr>
            </a:lvl2pPr>
            <a:lvl3pPr marL="2880360" indent="0">
              <a:buNone/>
              <a:defRPr sz="5670">
                <a:solidFill>
                  <a:schemeClr val="tx1">
                    <a:tint val="75000"/>
                  </a:schemeClr>
                </a:solidFill>
              </a:defRPr>
            </a:lvl3pPr>
            <a:lvl4pPr marL="4320540" indent="0">
              <a:buNone/>
              <a:defRPr sz="5040">
                <a:solidFill>
                  <a:schemeClr val="tx1">
                    <a:tint val="75000"/>
                  </a:schemeClr>
                </a:solidFill>
              </a:defRPr>
            </a:lvl4pPr>
            <a:lvl5pPr marL="5760720" indent="0">
              <a:buNone/>
              <a:defRPr sz="5040">
                <a:solidFill>
                  <a:schemeClr val="tx1">
                    <a:tint val="75000"/>
                  </a:schemeClr>
                </a:solidFill>
              </a:defRPr>
            </a:lvl5pPr>
            <a:lvl6pPr marL="7200900" indent="0">
              <a:buNone/>
              <a:defRPr sz="5040">
                <a:solidFill>
                  <a:schemeClr val="tx1">
                    <a:tint val="75000"/>
                  </a:schemeClr>
                </a:solidFill>
              </a:defRPr>
            </a:lvl6pPr>
            <a:lvl7pPr marL="8641080" indent="0">
              <a:buNone/>
              <a:defRPr sz="5040">
                <a:solidFill>
                  <a:schemeClr val="tx1">
                    <a:tint val="75000"/>
                  </a:schemeClr>
                </a:solidFill>
              </a:defRPr>
            </a:lvl7pPr>
            <a:lvl8pPr marL="10081260" indent="0">
              <a:buNone/>
              <a:defRPr sz="5040">
                <a:solidFill>
                  <a:schemeClr val="tx1">
                    <a:tint val="75000"/>
                  </a:schemeClr>
                </a:solidFill>
              </a:defRPr>
            </a:lvl8pPr>
            <a:lvl9pPr marL="11521440" indent="0">
              <a:buNone/>
              <a:defRPr sz="504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0989D7F-1FE2-48E6-BAE3-F65122AFC1EA}"/>
              </a:ext>
            </a:extLst>
          </p:cNvPr>
          <p:cNvSpPr>
            <a:spLocks noGrp="1"/>
          </p:cNvSpPr>
          <p:nvPr>
            <p:ph type="dt" sz="half" idx="10"/>
          </p:nvPr>
        </p:nvSpPr>
        <p:spPr/>
        <p:txBody>
          <a:bodyPr/>
          <a:lstStyle/>
          <a:p>
            <a:fld id="{6E029037-211E-430A-9D30-7D50F032A203}" type="datetimeFigureOut">
              <a:rPr lang="en-US" smtClean="0"/>
              <a:t>10/6/2024</a:t>
            </a:fld>
            <a:endParaRPr lang="en-US"/>
          </a:p>
        </p:txBody>
      </p:sp>
      <p:sp>
        <p:nvSpPr>
          <p:cNvPr id="5" name="Footer Placeholder 4">
            <a:extLst>
              <a:ext uri="{FF2B5EF4-FFF2-40B4-BE49-F238E27FC236}">
                <a16:creationId xmlns:a16="http://schemas.microsoft.com/office/drawing/2014/main" id="{7E89F157-C0C5-4164-92E4-FA7388396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118855-277B-429A-AF5F-F5482F84F526}"/>
              </a:ext>
            </a:extLst>
          </p:cNvPr>
          <p:cNvSpPr>
            <a:spLocks noGrp="1"/>
          </p:cNvSpPr>
          <p:nvPr>
            <p:ph type="sldNum" sz="quarter" idx="12"/>
          </p:nvPr>
        </p:nvSpPr>
        <p:spPr/>
        <p:txBody>
          <a:bodyPr/>
          <a:lstStyle/>
          <a:p>
            <a:fld id="{A941EF52-1B7D-4032-91C1-E731080CFD1A}" type="slidenum">
              <a:rPr lang="en-US" smtClean="0"/>
              <a:t>‹#›</a:t>
            </a:fld>
            <a:endParaRPr lang="en-US"/>
          </a:p>
        </p:txBody>
      </p:sp>
    </p:spTree>
    <p:extLst>
      <p:ext uri="{BB962C8B-B14F-4D97-AF65-F5344CB8AC3E}">
        <p14:creationId xmlns:p14="http://schemas.microsoft.com/office/powerpoint/2010/main" val="11607236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83D5B-9BE5-44B9-9623-3031DA1B7B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64FB72-B0BE-49FB-97A5-9A3C95D2FFC1}"/>
              </a:ext>
            </a:extLst>
          </p:cNvPr>
          <p:cNvSpPr>
            <a:spLocks noGrp="1"/>
          </p:cNvSpPr>
          <p:nvPr>
            <p:ph sz="half" idx="1"/>
          </p:nvPr>
        </p:nvSpPr>
        <p:spPr>
          <a:xfrm>
            <a:off x="2640330" y="8763000"/>
            <a:ext cx="1632204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37C955E-8CF9-4099-B134-D2469615EE02}"/>
              </a:ext>
            </a:extLst>
          </p:cNvPr>
          <p:cNvSpPr>
            <a:spLocks noGrp="1"/>
          </p:cNvSpPr>
          <p:nvPr>
            <p:ph sz="half" idx="2"/>
          </p:nvPr>
        </p:nvSpPr>
        <p:spPr>
          <a:xfrm>
            <a:off x="19442430" y="8763000"/>
            <a:ext cx="1632204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05581E-D087-42CE-84E6-FD2ADF274BF7}"/>
              </a:ext>
            </a:extLst>
          </p:cNvPr>
          <p:cNvSpPr>
            <a:spLocks noGrp="1"/>
          </p:cNvSpPr>
          <p:nvPr>
            <p:ph type="dt" sz="half" idx="10"/>
          </p:nvPr>
        </p:nvSpPr>
        <p:spPr/>
        <p:txBody>
          <a:bodyPr/>
          <a:lstStyle/>
          <a:p>
            <a:fld id="{6E029037-211E-430A-9D30-7D50F032A203}" type="datetimeFigureOut">
              <a:rPr lang="en-US" smtClean="0"/>
              <a:t>10/6/2024</a:t>
            </a:fld>
            <a:endParaRPr lang="en-US"/>
          </a:p>
        </p:txBody>
      </p:sp>
      <p:sp>
        <p:nvSpPr>
          <p:cNvPr id="6" name="Footer Placeholder 5">
            <a:extLst>
              <a:ext uri="{FF2B5EF4-FFF2-40B4-BE49-F238E27FC236}">
                <a16:creationId xmlns:a16="http://schemas.microsoft.com/office/drawing/2014/main" id="{263A09E1-4547-421D-8F7F-C047A1A592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91FDEF-3C52-49C7-927D-7B6069932E95}"/>
              </a:ext>
            </a:extLst>
          </p:cNvPr>
          <p:cNvSpPr>
            <a:spLocks noGrp="1"/>
          </p:cNvSpPr>
          <p:nvPr>
            <p:ph type="sldNum" sz="quarter" idx="12"/>
          </p:nvPr>
        </p:nvSpPr>
        <p:spPr/>
        <p:txBody>
          <a:bodyPr/>
          <a:lstStyle/>
          <a:p>
            <a:fld id="{A941EF52-1B7D-4032-91C1-E731080CFD1A}" type="slidenum">
              <a:rPr lang="en-US" smtClean="0"/>
              <a:t>‹#›</a:t>
            </a:fld>
            <a:endParaRPr lang="en-US"/>
          </a:p>
        </p:txBody>
      </p:sp>
    </p:spTree>
    <p:extLst>
      <p:ext uri="{BB962C8B-B14F-4D97-AF65-F5344CB8AC3E}">
        <p14:creationId xmlns:p14="http://schemas.microsoft.com/office/powerpoint/2010/main" val="3795987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39C1E-944A-4F84-BE76-CB8688395EFB}"/>
              </a:ext>
            </a:extLst>
          </p:cNvPr>
          <p:cNvSpPr>
            <a:spLocks noGrp="1"/>
          </p:cNvSpPr>
          <p:nvPr>
            <p:ph type="title"/>
          </p:nvPr>
        </p:nvSpPr>
        <p:spPr>
          <a:xfrm>
            <a:off x="2645332" y="1752603"/>
            <a:ext cx="33124140" cy="6362702"/>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60BF4-0692-4704-A912-B02D588FAE9C}"/>
              </a:ext>
            </a:extLst>
          </p:cNvPr>
          <p:cNvSpPr>
            <a:spLocks noGrp="1"/>
          </p:cNvSpPr>
          <p:nvPr>
            <p:ph type="body" idx="1"/>
          </p:nvPr>
        </p:nvSpPr>
        <p:spPr>
          <a:xfrm>
            <a:off x="2645334" y="8069582"/>
            <a:ext cx="16247029" cy="3954778"/>
          </a:xfrm>
        </p:spPr>
        <p:txBody>
          <a:bodyPr anchor="b"/>
          <a:lstStyle>
            <a:lvl1pPr marL="0" indent="0">
              <a:buNone/>
              <a:defRPr sz="7560" b="1"/>
            </a:lvl1pPr>
            <a:lvl2pPr marL="1440180" indent="0">
              <a:buNone/>
              <a:defRPr sz="6300" b="1"/>
            </a:lvl2pPr>
            <a:lvl3pPr marL="2880360" indent="0">
              <a:buNone/>
              <a:defRPr sz="5670" b="1"/>
            </a:lvl3pPr>
            <a:lvl4pPr marL="4320540" indent="0">
              <a:buNone/>
              <a:defRPr sz="5040" b="1"/>
            </a:lvl4pPr>
            <a:lvl5pPr marL="5760720" indent="0">
              <a:buNone/>
              <a:defRPr sz="5040" b="1"/>
            </a:lvl5pPr>
            <a:lvl6pPr marL="7200900" indent="0">
              <a:buNone/>
              <a:defRPr sz="5040" b="1"/>
            </a:lvl6pPr>
            <a:lvl7pPr marL="8641080" indent="0">
              <a:buNone/>
              <a:defRPr sz="5040" b="1"/>
            </a:lvl7pPr>
            <a:lvl8pPr marL="10081260" indent="0">
              <a:buNone/>
              <a:defRPr sz="5040" b="1"/>
            </a:lvl8pPr>
            <a:lvl9pPr marL="11521440" indent="0">
              <a:buNone/>
              <a:defRPr sz="5040" b="1"/>
            </a:lvl9pPr>
          </a:lstStyle>
          <a:p>
            <a:pPr lvl="0"/>
            <a:r>
              <a:rPr lang="en-US"/>
              <a:t>Edit Master text styles</a:t>
            </a:r>
          </a:p>
        </p:txBody>
      </p:sp>
      <p:sp>
        <p:nvSpPr>
          <p:cNvPr id="4" name="Content Placeholder 3">
            <a:extLst>
              <a:ext uri="{FF2B5EF4-FFF2-40B4-BE49-F238E27FC236}">
                <a16:creationId xmlns:a16="http://schemas.microsoft.com/office/drawing/2014/main" id="{7FFFE674-DEA7-4399-8B60-FC77421F73B4}"/>
              </a:ext>
            </a:extLst>
          </p:cNvPr>
          <p:cNvSpPr>
            <a:spLocks noGrp="1"/>
          </p:cNvSpPr>
          <p:nvPr>
            <p:ph sz="half" idx="2"/>
          </p:nvPr>
        </p:nvSpPr>
        <p:spPr>
          <a:xfrm>
            <a:off x="2645334" y="12024360"/>
            <a:ext cx="16247029"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125193-5BBE-4E22-9B68-7BB1CFCB8562}"/>
              </a:ext>
            </a:extLst>
          </p:cNvPr>
          <p:cNvSpPr>
            <a:spLocks noGrp="1"/>
          </p:cNvSpPr>
          <p:nvPr>
            <p:ph type="body" sz="quarter" idx="3"/>
          </p:nvPr>
        </p:nvSpPr>
        <p:spPr>
          <a:xfrm>
            <a:off x="19442430" y="8069582"/>
            <a:ext cx="16327042" cy="3954778"/>
          </a:xfrm>
        </p:spPr>
        <p:txBody>
          <a:bodyPr anchor="b"/>
          <a:lstStyle>
            <a:lvl1pPr marL="0" indent="0">
              <a:buNone/>
              <a:defRPr sz="7560" b="1"/>
            </a:lvl1pPr>
            <a:lvl2pPr marL="1440180" indent="0">
              <a:buNone/>
              <a:defRPr sz="6300" b="1"/>
            </a:lvl2pPr>
            <a:lvl3pPr marL="2880360" indent="0">
              <a:buNone/>
              <a:defRPr sz="5670" b="1"/>
            </a:lvl3pPr>
            <a:lvl4pPr marL="4320540" indent="0">
              <a:buNone/>
              <a:defRPr sz="5040" b="1"/>
            </a:lvl4pPr>
            <a:lvl5pPr marL="5760720" indent="0">
              <a:buNone/>
              <a:defRPr sz="5040" b="1"/>
            </a:lvl5pPr>
            <a:lvl6pPr marL="7200900" indent="0">
              <a:buNone/>
              <a:defRPr sz="5040" b="1"/>
            </a:lvl6pPr>
            <a:lvl7pPr marL="8641080" indent="0">
              <a:buNone/>
              <a:defRPr sz="5040" b="1"/>
            </a:lvl7pPr>
            <a:lvl8pPr marL="10081260" indent="0">
              <a:buNone/>
              <a:defRPr sz="5040" b="1"/>
            </a:lvl8pPr>
            <a:lvl9pPr marL="11521440" indent="0">
              <a:buNone/>
              <a:defRPr sz="5040" b="1"/>
            </a:lvl9pPr>
          </a:lstStyle>
          <a:p>
            <a:pPr lvl="0"/>
            <a:r>
              <a:rPr lang="en-US"/>
              <a:t>Edit Master text styles</a:t>
            </a:r>
          </a:p>
        </p:txBody>
      </p:sp>
      <p:sp>
        <p:nvSpPr>
          <p:cNvPr id="6" name="Content Placeholder 5">
            <a:extLst>
              <a:ext uri="{FF2B5EF4-FFF2-40B4-BE49-F238E27FC236}">
                <a16:creationId xmlns:a16="http://schemas.microsoft.com/office/drawing/2014/main" id="{B960CB48-9143-40F6-8A70-F108AEC64CEC}"/>
              </a:ext>
            </a:extLst>
          </p:cNvPr>
          <p:cNvSpPr>
            <a:spLocks noGrp="1"/>
          </p:cNvSpPr>
          <p:nvPr>
            <p:ph sz="quarter" idx="4"/>
          </p:nvPr>
        </p:nvSpPr>
        <p:spPr>
          <a:xfrm>
            <a:off x="19442430" y="12024360"/>
            <a:ext cx="16327042"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6E0AD6-E289-4CC4-9A00-01C832497112}"/>
              </a:ext>
            </a:extLst>
          </p:cNvPr>
          <p:cNvSpPr>
            <a:spLocks noGrp="1"/>
          </p:cNvSpPr>
          <p:nvPr>
            <p:ph type="dt" sz="half" idx="10"/>
          </p:nvPr>
        </p:nvSpPr>
        <p:spPr/>
        <p:txBody>
          <a:bodyPr/>
          <a:lstStyle/>
          <a:p>
            <a:fld id="{6E029037-211E-430A-9D30-7D50F032A203}" type="datetimeFigureOut">
              <a:rPr lang="en-US" smtClean="0"/>
              <a:t>10/6/2024</a:t>
            </a:fld>
            <a:endParaRPr lang="en-US"/>
          </a:p>
        </p:txBody>
      </p:sp>
      <p:sp>
        <p:nvSpPr>
          <p:cNvPr id="8" name="Footer Placeholder 7">
            <a:extLst>
              <a:ext uri="{FF2B5EF4-FFF2-40B4-BE49-F238E27FC236}">
                <a16:creationId xmlns:a16="http://schemas.microsoft.com/office/drawing/2014/main" id="{7CC5F244-29D5-45A3-8E0C-1B8E26471AB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5D0F56-559C-4B99-816B-1E14D0F024FC}"/>
              </a:ext>
            </a:extLst>
          </p:cNvPr>
          <p:cNvSpPr>
            <a:spLocks noGrp="1"/>
          </p:cNvSpPr>
          <p:nvPr>
            <p:ph type="sldNum" sz="quarter" idx="12"/>
          </p:nvPr>
        </p:nvSpPr>
        <p:spPr/>
        <p:txBody>
          <a:bodyPr/>
          <a:lstStyle/>
          <a:p>
            <a:fld id="{A941EF52-1B7D-4032-91C1-E731080CFD1A}" type="slidenum">
              <a:rPr lang="en-US" smtClean="0"/>
              <a:t>‹#›</a:t>
            </a:fld>
            <a:endParaRPr lang="en-US"/>
          </a:p>
        </p:txBody>
      </p:sp>
    </p:spTree>
    <p:extLst>
      <p:ext uri="{BB962C8B-B14F-4D97-AF65-F5344CB8AC3E}">
        <p14:creationId xmlns:p14="http://schemas.microsoft.com/office/powerpoint/2010/main" val="23328434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0043F-B5C1-462A-A63E-9818BA7470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E1EAA2-CEA8-4816-8E4D-FA1F5ABB9B9E}"/>
              </a:ext>
            </a:extLst>
          </p:cNvPr>
          <p:cNvSpPr>
            <a:spLocks noGrp="1"/>
          </p:cNvSpPr>
          <p:nvPr>
            <p:ph type="dt" sz="half" idx="10"/>
          </p:nvPr>
        </p:nvSpPr>
        <p:spPr/>
        <p:txBody>
          <a:bodyPr/>
          <a:lstStyle/>
          <a:p>
            <a:fld id="{6E029037-211E-430A-9D30-7D50F032A203}" type="datetimeFigureOut">
              <a:rPr lang="en-US" smtClean="0"/>
              <a:t>10/6/2024</a:t>
            </a:fld>
            <a:endParaRPr lang="en-US"/>
          </a:p>
        </p:txBody>
      </p:sp>
      <p:sp>
        <p:nvSpPr>
          <p:cNvPr id="4" name="Footer Placeholder 3">
            <a:extLst>
              <a:ext uri="{FF2B5EF4-FFF2-40B4-BE49-F238E27FC236}">
                <a16:creationId xmlns:a16="http://schemas.microsoft.com/office/drawing/2014/main" id="{D8B6F961-AE89-43E2-AAAD-5E2EE3AE393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4F73FE-3C31-4387-AFC3-860E3C7E1219}"/>
              </a:ext>
            </a:extLst>
          </p:cNvPr>
          <p:cNvSpPr>
            <a:spLocks noGrp="1"/>
          </p:cNvSpPr>
          <p:nvPr>
            <p:ph type="sldNum" sz="quarter" idx="12"/>
          </p:nvPr>
        </p:nvSpPr>
        <p:spPr/>
        <p:txBody>
          <a:bodyPr/>
          <a:lstStyle/>
          <a:p>
            <a:fld id="{A941EF52-1B7D-4032-91C1-E731080CFD1A}" type="slidenum">
              <a:rPr lang="en-US" smtClean="0"/>
              <a:t>‹#›</a:t>
            </a:fld>
            <a:endParaRPr lang="en-US"/>
          </a:p>
        </p:txBody>
      </p:sp>
    </p:spTree>
    <p:extLst>
      <p:ext uri="{BB962C8B-B14F-4D97-AF65-F5344CB8AC3E}">
        <p14:creationId xmlns:p14="http://schemas.microsoft.com/office/powerpoint/2010/main" val="2462480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CFF0F9-616C-4FA0-AA07-ADF394160F95}"/>
              </a:ext>
            </a:extLst>
          </p:cNvPr>
          <p:cNvSpPr>
            <a:spLocks noGrp="1"/>
          </p:cNvSpPr>
          <p:nvPr>
            <p:ph type="dt" sz="half" idx="10"/>
          </p:nvPr>
        </p:nvSpPr>
        <p:spPr/>
        <p:txBody>
          <a:bodyPr/>
          <a:lstStyle/>
          <a:p>
            <a:fld id="{6E029037-211E-430A-9D30-7D50F032A203}" type="datetimeFigureOut">
              <a:rPr lang="en-US" smtClean="0"/>
              <a:t>10/6/2024</a:t>
            </a:fld>
            <a:endParaRPr lang="en-US"/>
          </a:p>
        </p:txBody>
      </p:sp>
      <p:sp>
        <p:nvSpPr>
          <p:cNvPr id="3" name="Footer Placeholder 2">
            <a:extLst>
              <a:ext uri="{FF2B5EF4-FFF2-40B4-BE49-F238E27FC236}">
                <a16:creationId xmlns:a16="http://schemas.microsoft.com/office/drawing/2014/main" id="{C0CBF6BA-DED6-44FA-921E-FE39060CF0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84C64C-C504-4514-97E2-3A6913BDDE62}"/>
              </a:ext>
            </a:extLst>
          </p:cNvPr>
          <p:cNvSpPr>
            <a:spLocks noGrp="1"/>
          </p:cNvSpPr>
          <p:nvPr>
            <p:ph type="sldNum" sz="quarter" idx="12"/>
          </p:nvPr>
        </p:nvSpPr>
        <p:spPr/>
        <p:txBody>
          <a:bodyPr/>
          <a:lstStyle/>
          <a:p>
            <a:fld id="{A941EF52-1B7D-4032-91C1-E731080CFD1A}" type="slidenum">
              <a:rPr lang="en-US" smtClean="0"/>
              <a:t>‹#›</a:t>
            </a:fld>
            <a:endParaRPr lang="en-US"/>
          </a:p>
        </p:txBody>
      </p:sp>
    </p:spTree>
    <p:extLst>
      <p:ext uri="{BB962C8B-B14F-4D97-AF65-F5344CB8AC3E}">
        <p14:creationId xmlns:p14="http://schemas.microsoft.com/office/powerpoint/2010/main" val="24401710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65CD0-1BC2-41DF-8249-79C1F832A815}"/>
              </a:ext>
            </a:extLst>
          </p:cNvPr>
          <p:cNvSpPr>
            <a:spLocks noGrp="1"/>
          </p:cNvSpPr>
          <p:nvPr>
            <p:ph type="title"/>
          </p:nvPr>
        </p:nvSpPr>
        <p:spPr>
          <a:xfrm>
            <a:off x="2645334" y="2194560"/>
            <a:ext cx="12386547" cy="7680960"/>
          </a:xfrm>
        </p:spPr>
        <p:txBody>
          <a:bodyPr anchor="b"/>
          <a:lstStyle>
            <a:lvl1pPr>
              <a:defRPr sz="10080"/>
            </a:lvl1pPr>
          </a:lstStyle>
          <a:p>
            <a:r>
              <a:rPr lang="en-US"/>
              <a:t>Click to edit Master title style</a:t>
            </a:r>
          </a:p>
        </p:txBody>
      </p:sp>
      <p:sp>
        <p:nvSpPr>
          <p:cNvPr id="3" name="Content Placeholder 2">
            <a:extLst>
              <a:ext uri="{FF2B5EF4-FFF2-40B4-BE49-F238E27FC236}">
                <a16:creationId xmlns:a16="http://schemas.microsoft.com/office/drawing/2014/main" id="{4E4CE5A2-5219-4583-BA8F-BDF2B1E233B2}"/>
              </a:ext>
            </a:extLst>
          </p:cNvPr>
          <p:cNvSpPr>
            <a:spLocks noGrp="1"/>
          </p:cNvSpPr>
          <p:nvPr>
            <p:ph idx="1"/>
          </p:nvPr>
        </p:nvSpPr>
        <p:spPr>
          <a:xfrm>
            <a:off x="16327042" y="4739642"/>
            <a:ext cx="19442430" cy="23393400"/>
          </a:xfrm>
        </p:spPr>
        <p:txBody>
          <a:bodyPr/>
          <a:lstStyle>
            <a:lvl1pPr>
              <a:defRPr sz="10080"/>
            </a:lvl1pPr>
            <a:lvl2pPr>
              <a:defRPr sz="8820"/>
            </a:lvl2pPr>
            <a:lvl3pPr>
              <a:defRPr sz="7560"/>
            </a:lvl3pPr>
            <a:lvl4pPr>
              <a:defRPr sz="6300"/>
            </a:lvl4pPr>
            <a:lvl5pPr>
              <a:defRPr sz="6300"/>
            </a:lvl5pPr>
            <a:lvl6pPr>
              <a:defRPr sz="6300"/>
            </a:lvl6pPr>
            <a:lvl7pPr>
              <a:defRPr sz="6300"/>
            </a:lvl7pPr>
            <a:lvl8pPr>
              <a:defRPr sz="6300"/>
            </a:lvl8pPr>
            <a:lvl9pPr>
              <a:defRPr sz="63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871902B-3D2B-4BE4-841D-6EC7AECBD30B}"/>
              </a:ext>
            </a:extLst>
          </p:cNvPr>
          <p:cNvSpPr>
            <a:spLocks noGrp="1"/>
          </p:cNvSpPr>
          <p:nvPr>
            <p:ph type="body" sz="half" idx="2"/>
          </p:nvPr>
        </p:nvSpPr>
        <p:spPr>
          <a:xfrm>
            <a:off x="2645334" y="9875520"/>
            <a:ext cx="12386547" cy="18295622"/>
          </a:xfrm>
        </p:spPr>
        <p:txBody>
          <a:bodyPr/>
          <a:lstStyle>
            <a:lvl1pPr marL="0" indent="0">
              <a:buNone/>
              <a:defRPr sz="5040"/>
            </a:lvl1pPr>
            <a:lvl2pPr marL="1440180" indent="0">
              <a:buNone/>
              <a:defRPr sz="4410"/>
            </a:lvl2pPr>
            <a:lvl3pPr marL="2880360" indent="0">
              <a:buNone/>
              <a:defRPr sz="3780"/>
            </a:lvl3pPr>
            <a:lvl4pPr marL="4320540" indent="0">
              <a:buNone/>
              <a:defRPr sz="3150"/>
            </a:lvl4pPr>
            <a:lvl5pPr marL="5760720" indent="0">
              <a:buNone/>
              <a:defRPr sz="3150"/>
            </a:lvl5pPr>
            <a:lvl6pPr marL="7200900" indent="0">
              <a:buNone/>
              <a:defRPr sz="3150"/>
            </a:lvl6pPr>
            <a:lvl7pPr marL="8641080" indent="0">
              <a:buNone/>
              <a:defRPr sz="3150"/>
            </a:lvl7pPr>
            <a:lvl8pPr marL="10081260" indent="0">
              <a:buNone/>
              <a:defRPr sz="3150"/>
            </a:lvl8pPr>
            <a:lvl9pPr marL="11521440" indent="0">
              <a:buNone/>
              <a:defRPr sz="3150"/>
            </a:lvl9pPr>
          </a:lstStyle>
          <a:p>
            <a:pPr lvl="0"/>
            <a:r>
              <a:rPr lang="en-US"/>
              <a:t>Edit Master text styles</a:t>
            </a:r>
          </a:p>
        </p:txBody>
      </p:sp>
      <p:sp>
        <p:nvSpPr>
          <p:cNvPr id="5" name="Date Placeholder 4">
            <a:extLst>
              <a:ext uri="{FF2B5EF4-FFF2-40B4-BE49-F238E27FC236}">
                <a16:creationId xmlns:a16="http://schemas.microsoft.com/office/drawing/2014/main" id="{BF188BC6-9D41-4CA4-BC3E-9045E4482F85}"/>
              </a:ext>
            </a:extLst>
          </p:cNvPr>
          <p:cNvSpPr>
            <a:spLocks noGrp="1"/>
          </p:cNvSpPr>
          <p:nvPr>
            <p:ph type="dt" sz="half" idx="10"/>
          </p:nvPr>
        </p:nvSpPr>
        <p:spPr/>
        <p:txBody>
          <a:bodyPr/>
          <a:lstStyle/>
          <a:p>
            <a:fld id="{6E029037-211E-430A-9D30-7D50F032A203}" type="datetimeFigureOut">
              <a:rPr lang="en-US" smtClean="0"/>
              <a:t>10/6/2024</a:t>
            </a:fld>
            <a:endParaRPr lang="en-US"/>
          </a:p>
        </p:txBody>
      </p:sp>
      <p:sp>
        <p:nvSpPr>
          <p:cNvPr id="6" name="Footer Placeholder 5">
            <a:extLst>
              <a:ext uri="{FF2B5EF4-FFF2-40B4-BE49-F238E27FC236}">
                <a16:creationId xmlns:a16="http://schemas.microsoft.com/office/drawing/2014/main" id="{78FA97B9-4188-433A-9383-21B7F765DD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1C865B-FA8E-4370-A46A-E406E1F5FFCA}"/>
              </a:ext>
            </a:extLst>
          </p:cNvPr>
          <p:cNvSpPr>
            <a:spLocks noGrp="1"/>
          </p:cNvSpPr>
          <p:nvPr>
            <p:ph type="sldNum" sz="quarter" idx="12"/>
          </p:nvPr>
        </p:nvSpPr>
        <p:spPr/>
        <p:txBody>
          <a:bodyPr/>
          <a:lstStyle/>
          <a:p>
            <a:fld id="{A941EF52-1B7D-4032-91C1-E731080CFD1A}" type="slidenum">
              <a:rPr lang="en-US" smtClean="0"/>
              <a:t>‹#›</a:t>
            </a:fld>
            <a:endParaRPr lang="en-US"/>
          </a:p>
        </p:txBody>
      </p:sp>
    </p:spTree>
    <p:extLst>
      <p:ext uri="{BB962C8B-B14F-4D97-AF65-F5344CB8AC3E}">
        <p14:creationId xmlns:p14="http://schemas.microsoft.com/office/powerpoint/2010/main" val="3114462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55DBDD-EA50-4BBD-A80A-4FED509DF0D3}" type="datetimeFigureOut">
              <a:rPr lang="en-US" smtClean="0"/>
              <a:t>10/6/2024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86FFB9-B9D9-466E-A147-5557E9778B45}" type="slidenum">
              <a:rPr lang="en-US" smtClean="0"/>
              <a:t>‹#›</a:t>
            </a:fld>
            <a:endParaRPr lang="en-US" dirty="0"/>
          </a:p>
        </p:txBody>
      </p:sp>
    </p:spTree>
    <p:extLst>
      <p:ext uri="{BB962C8B-B14F-4D97-AF65-F5344CB8AC3E}">
        <p14:creationId xmlns:p14="http://schemas.microsoft.com/office/powerpoint/2010/main" val="25218974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515E5-ED55-4698-8761-F611C8A7485E}"/>
              </a:ext>
            </a:extLst>
          </p:cNvPr>
          <p:cNvSpPr>
            <a:spLocks noGrp="1"/>
          </p:cNvSpPr>
          <p:nvPr>
            <p:ph type="title"/>
          </p:nvPr>
        </p:nvSpPr>
        <p:spPr>
          <a:xfrm>
            <a:off x="2645334" y="2194560"/>
            <a:ext cx="12386547" cy="7680960"/>
          </a:xfrm>
        </p:spPr>
        <p:txBody>
          <a:bodyPr anchor="b"/>
          <a:lstStyle>
            <a:lvl1pPr>
              <a:defRPr sz="10080"/>
            </a:lvl1pPr>
          </a:lstStyle>
          <a:p>
            <a:r>
              <a:rPr lang="en-US"/>
              <a:t>Click to edit Master title style</a:t>
            </a:r>
          </a:p>
        </p:txBody>
      </p:sp>
      <p:sp>
        <p:nvSpPr>
          <p:cNvPr id="3" name="Picture Placeholder 2">
            <a:extLst>
              <a:ext uri="{FF2B5EF4-FFF2-40B4-BE49-F238E27FC236}">
                <a16:creationId xmlns:a16="http://schemas.microsoft.com/office/drawing/2014/main" id="{77B2C2F3-A247-4001-9593-71595174104C}"/>
              </a:ext>
            </a:extLst>
          </p:cNvPr>
          <p:cNvSpPr>
            <a:spLocks noGrp="1"/>
          </p:cNvSpPr>
          <p:nvPr>
            <p:ph type="pic" idx="1"/>
          </p:nvPr>
        </p:nvSpPr>
        <p:spPr>
          <a:xfrm>
            <a:off x="16327042" y="4739642"/>
            <a:ext cx="19442430" cy="23393400"/>
          </a:xfrm>
        </p:spPr>
        <p:txBody>
          <a:bodyPr/>
          <a:lstStyle>
            <a:lvl1pPr marL="0" indent="0">
              <a:buNone/>
              <a:defRPr sz="10080"/>
            </a:lvl1pPr>
            <a:lvl2pPr marL="1440180" indent="0">
              <a:buNone/>
              <a:defRPr sz="8820"/>
            </a:lvl2pPr>
            <a:lvl3pPr marL="2880360" indent="0">
              <a:buNone/>
              <a:defRPr sz="7560"/>
            </a:lvl3pPr>
            <a:lvl4pPr marL="4320540" indent="0">
              <a:buNone/>
              <a:defRPr sz="6300"/>
            </a:lvl4pPr>
            <a:lvl5pPr marL="5760720" indent="0">
              <a:buNone/>
              <a:defRPr sz="6300"/>
            </a:lvl5pPr>
            <a:lvl6pPr marL="7200900" indent="0">
              <a:buNone/>
              <a:defRPr sz="6300"/>
            </a:lvl6pPr>
            <a:lvl7pPr marL="8641080" indent="0">
              <a:buNone/>
              <a:defRPr sz="6300"/>
            </a:lvl7pPr>
            <a:lvl8pPr marL="10081260" indent="0">
              <a:buNone/>
              <a:defRPr sz="6300"/>
            </a:lvl8pPr>
            <a:lvl9pPr marL="11521440" indent="0">
              <a:buNone/>
              <a:defRPr sz="6300"/>
            </a:lvl9pPr>
          </a:lstStyle>
          <a:p>
            <a:endParaRPr lang="en-US"/>
          </a:p>
        </p:txBody>
      </p:sp>
      <p:sp>
        <p:nvSpPr>
          <p:cNvPr id="4" name="Text Placeholder 3">
            <a:extLst>
              <a:ext uri="{FF2B5EF4-FFF2-40B4-BE49-F238E27FC236}">
                <a16:creationId xmlns:a16="http://schemas.microsoft.com/office/drawing/2014/main" id="{2DF53C2B-01C2-468F-9749-2CE1072473CE}"/>
              </a:ext>
            </a:extLst>
          </p:cNvPr>
          <p:cNvSpPr>
            <a:spLocks noGrp="1"/>
          </p:cNvSpPr>
          <p:nvPr>
            <p:ph type="body" sz="half" idx="2"/>
          </p:nvPr>
        </p:nvSpPr>
        <p:spPr>
          <a:xfrm>
            <a:off x="2645334" y="9875520"/>
            <a:ext cx="12386547" cy="18295622"/>
          </a:xfrm>
        </p:spPr>
        <p:txBody>
          <a:bodyPr/>
          <a:lstStyle>
            <a:lvl1pPr marL="0" indent="0">
              <a:buNone/>
              <a:defRPr sz="5040"/>
            </a:lvl1pPr>
            <a:lvl2pPr marL="1440180" indent="0">
              <a:buNone/>
              <a:defRPr sz="4410"/>
            </a:lvl2pPr>
            <a:lvl3pPr marL="2880360" indent="0">
              <a:buNone/>
              <a:defRPr sz="3780"/>
            </a:lvl3pPr>
            <a:lvl4pPr marL="4320540" indent="0">
              <a:buNone/>
              <a:defRPr sz="3150"/>
            </a:lvl4pPr>
            <a:lvl5pPr marL="5760720" indent="0">
              <a:buNone/>
              <a:defRPr sz="3150"/>
            </a:lvl5pPr>
            <a:lvl6pPr marL="7200900" indent="0">
              <a:buNone/>
              <a:defRPr sz="3150"/>
            </a:lvl6pPr>
            <a:lvl7pPr marL="8641080" indent="0">
              <a:buNone/>
              <a:defRPr sz="3150"/>
            </a:lvl7pPr>
            <a:lvl8pPr marL="10081260" indent="0">
              <a:buNone/>
              <a:defRPr sz="3150"/>
            </a:lvl8pPr>
            <a:lvl9pPr marL="11521440" indent="0">
              <a:buNone/>
              <a:defRPr sz="3150"/>
            </a:lvl9pPr>
          </a:lstStyle>
          <a:p>
            <a:pPr lvl="0"/>
            <a:r>
              <a:rPr lang="en-US"/>
              <a:t>Edit Master text styles</a:t>
            </a:r>
          </a:p>
        </p:txBody>
      </p:sp>
      <p:sp>
        <p:nvSpPr>
          <p:cNvPr id="5" name="Date Placeholder 4">
            <a:extLst>
              <a:ext uri="{FF2B5EF4-FFF2-40B4-BE49-F238E27FC236}">
                <a16:creationId xmlns:a16="http://schemas.microsoft.com/office/drawing/2014/main" id="{F1DBF5F1-8BFA-4988-8FCF-284E01FF7FAB}"/>
              </a:ext>
            </a:extLst>
          </p:cNvPr>
          <p:cNvSpPr>
            <a:spLocks noGrp="1"/>
          </p:cNvSpPr>
          <p:nvPr>
            <p:ph type="dt" sz="half" idx="10"/>
          </p:nvPr>
        </p:nvSpPr>
        <p:spPr/>
        <p:txBody>
          <a:bodyPr/>
          <a:lstStyle/>
          <a:p>
            <a:fld id="{6E029037-211E-430A-9D30-7D50F032A203}" type="datetimeFigureOut">
              <a:rPr lang="en-US" smtClean="0"/>
              <a:t>10/6/2024</a:t>
            </a:fld>
            <a:endParaRPr lang="en-US"/>
          </a:p>
        </p:txBody>
      </p:sp>
      <p:sp>
        <p:nvSpPr>
          <p:cNvPr id="6" name="Footer Placeholder 5">
            <a:extLst>
              <a:ext uri="{FF2B5EF4-FFF2-40B4-BE49-F238E27FC236}">
                <a16:creationId xmlns:a16="http://schemas.microsoft.com/office/drawing/2014/main" id="{C08A1383-3638-4D7A-9B8C-6C7640A444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7B5195-867C-4A79-BEFC-476E8795F065}"/>
              </a:ext>
            </a:extLst>
          </p:cNvPr>
          <p:cNvSpPr>
            <a:spLocks noGrp="1"/>
          </p:cNvSpPr>
          <p:nvPr>
            <p:ph type="sldNum" sz="quarter" idx="12"/>
          </p:nvPr>
        </p:nvSpPr>
        <p:spPr/>
        <p:txBody>
          <a:bodyPr/>
          <a:lstStyle/>
          <a:p>
            <a:fld id="{A941EF52-1B7D-4032-91C1-E731080CFD1A}" type="slidenum">
              <a:rPr lang="en-US" smtClean="0"/>
              <a:t>‹#›</a:t>
            </a:fld>
            <a:endParaRPr lang="en-US"/>
          </a:p>
        </p:txBody>
      </p:sp>
    </p:spTree>
    <p:extLst>
      <p:ext uri="{BB962C8B-B14F-4D97-AF65-F5344CB8AC3E}">
        <p14:creationId xmlns:p14="http://schemas.microsoft.com/office/powerpoint/2010/main" val="17792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64717-ADD9-40D7-81C5-7951589D0A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D95BE6-0585-4009-9CDE-77B46BAC950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306F24-1E4F-4BA8-B9DC-81B6D9125A6A}"/>
              </a:ext>
            </a:extLst>
          </p:cNvPr>
          <p:cNvSpPr>
            <a:spLocks noGrp="1"/>
          </p:cNvSpPr>
          <p:nvPr>
            <p:ph type="dt" sz="half" idx="10"/>
          </p:nvPr>
        </p:nvSpPr>
        <p:spPr/>
        <p:txBody>
          <a:bodyPr/>
          <a:lstStyle/>
          <a:p>
            <a:fld id="{6E029037-211E-430A-9D30-7D50F032A203}" type="datetimeFigureOut">
              <a:rPr lang="en-US" smtClean="0"/>
              <a:t>10/6/2024</a:t>
            </a:fld>
            <a:endParaRPr lang="en-US"/>
          </a:p>
        </p:txBody>
      </p:sp>
      <p:sp>
        <p:nvSpPr>
          <p:cNvPr id="5" name="Footer Placeholder 4">
            <a:extLst>
              <a:ext uri="{FF2B5EF4-FFF2-40B4-BE49-F238E27FC236}">
                <a16:creationId xmlns:a16="http://schemas.microsoft.com/office/drawing/2014/main" id="{538124A3-7C57-478A-8A2B-A9E576B0D0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1B5306-C34C-4075-98E4-C9615802EDE3}"/>
              </a:ext>
            </a:extLst>
          </p:cNvPr>
          <p:cNvSpPr>
            <a:spLocks noGrp="1"/>
          </p:cNvSpPr>
          <p:nvPr>
            <p:ph type="sldNum" sz="quarter" idx="12"/>
          </p:nvPr>
        </p:nvSpPr>
        <p:spPr/>
        <p:txBody>
          <a:bodyPr/>
          <a:lstStyle/>
          <a:p>
            <a:fld id="{A941EF52-1B7D-4032-91C1-E731080CFD1A}" type="slidenum">
              <a:rPr lang="en-US" smtClean="0"/>
              <a:t>‹#›</a:t>
            </a:fld>
            <a:endParaRPr lang="en-US"/>
          </a:p>
        </p:txBody>
      </p:sp>
    </p:spTree>
    <p:extLst>
      <p:ext uri="{BB962C8B-B14F-4D97-AF65-F5344CB8AC3E}">
        <p14:creationId xmlns:p14="http://schemas.microsoft.com/office/powerpoint/2010/main" val="1119074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59D910-1F25-4008-8D35-6B8EEF883DC6}"/>
              </a:ext>
            </a:extLst>
          </p:cNvPr>
          <p:cNvSpPr>
            <a:spLocks noGrp="1"/>
          </p:cNvSpPr>
          <p:nvPr>
            <p:ph type="title" orient="vert"/>
          </p:nvPr>
        </p:nvSpPr>
        <p:spPr>
          <a:xfrm>
            <a:off x="27483435" y="1752600"/>
            <a:ext cx="8281035" cy="27896822"/>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2965E76-0CA7-42F0-9892-547D5BF998DE}"/>
              </a:ext>
            </a:extLst>
          </p:cNvPr>
          <p:cNvSpPr>
            <a:spLocks noGrp="1"/>
          </p:cNvSpPr>
          <p:nvPr>
            <p:ph type="body" orient="vert" idx="1"/>
          </p:nvPr>
        </p:nvSpPr>
        <p:spPr>
          <a:xfrm>
            <a:off x="2640330" y="1752600"/>
            <a:ext cx="24363045"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6F27B5-C183-4108-8542-469A6DF3B1E7}"/>
              </a:ext>
            </a:extLst>
          </p:cNvPr>
          <p:cNvSpPr>
            <a:spLocks noGrp="1"/>
          </p:cNvSpPr>
          <p:nvPr>
            <p:ph type="dt" sz="half" idx="10"/>
          </p:nvPr>
        </p:nvSpPr>
        <p:spPr/>
        <p:txBody>
          <a:bodyPr/>
          <a:lstStyle/>
          <a:p>
            <a:fld id="{6E029037-211E-430A-9D30-7D50F032A203}" type="datetimeFigureOut">
              <a:rPr lang="en-US" smtClean="0"/>
              <a:t>10/6/2024</a:t>
            </a:fld>
            <a:endParaRPr lang="en-US"/>
          </a:p>
        </p:txBody>
      </p:sp>
      <p:sp>
        <p:nvSpPr>
          <p:cNvPr id="5" name="Footer Placeholder 4">
            <a:extLst>
              <a:ext uri="{FF2B5EF4-FFF2-40B4-BE49-F238E27FC236}">
                <a16:creationId xmlns:a16="http://schemas.microsoft.com/office/drawing/2014/main" id="{285B5C5D-4748-473C-B98E-AE8490D923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80CEA6-A661-4DCE-965C-098E52C71D13}"/>
              </a:ext>
            </a:extLst>
          </p:cNvPr>
          <p:cNvSpPr>
            <a:spLocks noGrp="1"/>
          </p:cNvSpPr>
          <p:nvPr>
            <p:ph type="sldNum" sz="quarter" idx="12"/>
          </p:nvPr>
        </p:nvSpPr>
        <p:spPr/>
        <p:txBody>
          <a:bodyPr/>
          <a:lstStyle/>
          <a:p>
            <a:fld id="{A941EF52-1B7D-4032-91C1-E731080CFD1A}" type="slidenum">
              <a:rPr lang="en-US" smtClean="0"/>
              <a:t>‹#›</a:t>
            </a:fld>
            <a:endParaRPr lang="en-US"/>
          </a:p>
        </p:txBody>
      </p:sp>
    </p:spTree>
    <p:extLst>
      <p:ext uri="{BB962C8B-B14F-4D97-AF65-F5344CB8AC3E}">
        <p14:creationId xmlns:p14="http://schemas.microsoft.com/office/powerpoint/2010/main" val="4050846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20330" y="8206749"/>
            <a:ext cx="33124140" cy="13693138"/>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2620330" y="22029429"/>
            <a:ext cx="33124140" cy="7200898"/>
          </a:xfrm>
        </p:spPr>
        <p:txBody>
          <a:bodyPr/>
          <a:lstStyle>
            <a:lvl1pPr marL="0" indent="0">
              <a:buNone/>
              <a:defRPr sz="10080">
                <a:solidFill>
                  <a:schemeClr val="tx1"/>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55DBDD-EA50-4BBD-A80A-4FED509DF0D3}" type="datetimeFigureOut">
              <a:rPr lang="en-US" smtClean="0"/>
              <a:t>10/6/2024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86FFB9-B9D9-466E-A147-5557E9778B45}" type="slidenum">
              <a:rPr lang="en-US" smtClean="0"/>
              <a:t>‹#›</a:t>
            </a:fld>
            <a:endParaRPr lang="en-US" dirty="0"/>
          </a:p>
        </p:txBody>
      </p:sp>
    </p:spTree>
    <p:extLst>
      <p:ext uri="{BB962C8B-B14F-4D97-AF65-F5344CB8AC3E}">
        <p14:creationId xmlns:p14="http://schemas.microsoft.com/office/powerpoint/2010/main" val="2000669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640330" y="8763000"/>
            <a:ext cx="1632204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9442430" y="8763000"/>
            <a:ext cx="1632204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455DBDD-EA50-4BBD-A80A-4FED509DF0D3}" type="datetimeFigureOut">
              <a:rPr lang="en-US" smtClean="0"/>
              <a:t>10/6/2024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86FFB9-B9D9-466E-A147-5557E9778B45}" type="slidenum">
              <a:rPr lang="en-US" smtClean="0"/>
              <a:t>‹#›</a:t>
            </a:fld>
            <a:endParaRPr lang="en-US" dirty="0"/>
          </a:p>
        </p:txBody>
      </p:sp>
    </p:spTree>
    <p:extLst>
      <p:ext uri="{BB962C8B-B14F-4D97-AF65-F5344CB8AC3E}">
        <p14:creationId xmlns:p14="http://schemas.microsoft.com/office/powerpoint/2010/main" val="3721950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45332" y="1752607"/>
            <a:ext cx="3312414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45336" y="8069582"/>
            <a:ext cx="16247028" cy="3954778"/>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2645336" y="12024360"/>
            <a:ext cx="16247028"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9442432" y="8069582"/>
            <a:ext cx="16327042" cy="3954778"/>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19442432" y="12024360"/>
            <a:ext cx="1632704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455DBDD-EA50-4BBD-A80A-4FED509DF0D3}" type="datetimeFigureOut">
              <a:rPr lang="en-US" smtClean="0"/>
              <a:t>10/6/2024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86FFB9-B9D9-466E-A147-5557E9778B45}" type="slidenum">
              <a:rPr lang="en-US" smtClean="0"/>
              <a:t>‹#›</a:t>
            </a:fld>
            <a:endParaRPr lang="en-US" dirty="0"/>
          </a:p>
        </p:txBody>
      </p:sp>
    </p:spTree>
    <p:extLst>
      <p:ext uri="{BB962C8B-B14F-4D97-AF65-F5344CB8AC3E}">
        <p14:creationId xmlns:p14="http://schemas.microsoft.com/office/powerpoint/2010/main" val="3647279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455DBDD-EA50-4BBD-A80A-4FED509DF0D3}" type="datetimeFigureOut">
              <a:rPr lang="en-US" smtClean="0"/>
              <a:t>10/6/2024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86FFB9-B9D9-466E-A147-5557E9778B45}" type="slidenum">
              <a:rPr lang="en-US" smtClean="0"/>
              <a:t>‹#›</a:t>
            </a:fld>
            <a:endParaRPr lang="en-US" dirty="0"/>
          </a:p>
        </p:txBody>
      </p:sp>
    </p:spTree>
    <p:extLst>
      <p:ext uri="{BB962C8B-B14F-4D97-AF65-F5344CB8AC3E}">
        <p14:creationId xmlns:p14="http://schemas.microsoft.com/office/powerpoint/2010/main" val="3840804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55DBDD-EA50-4BBD-A80A-4FED509DF0D3}" type="datetimeFigureOut">
              <a:rPr lang="en-US" smtClean="0"/>
              <a:t>10/6/2024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386FFB9-B9D9-466E-A147-5557E9778B45}" type="slidenum">
              <a:rPr lang="en-US" smtClean="0"/>
              <a:t>‹#›</a:t>
            </a:fld>
            <a:endParaRPr lang="en-US" dirty="0"/>
          </a:p>
        </p:txBody>
      </p:sp>
    </p:spTree>
    <p:extLst>
      <p:ext uri="{BB962C8B-B14F-4D97-AF65-F5344CB8AC3E}">
        <p14:creationId xmlns:p14="http://schemas.microsoft.com/office/powerpoint/2010/main" val="1679874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45332" y="2194560"/>
            <a:ext cx="12386548" cy="768096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16327042" y="4739647"/>
            <a:ext cx="19442430" cy="23393400"/>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645332" y="9875520"/>
            <a:ext cx="12386548" cy="18295622"/>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E455DBDD-EA50-4BBD-A80A-4FED509DF0D3}" type="datetimeFigureOut">
              <a:rPr lang="en-US" smtClean="0"/>
              <a:t>10/6/2024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86FFB9-B9D9-466E-A147-5557E9778B45}" type="slidenum">
              <a:rPr lang="en-US" smtClean="0"/>
              <a:t>‹#›</a:t>
            </a:fld>
            <a:endParaRPr lang="en-US" dirty="0"/>
          </a:p>
        </p:txBody>
      </p:sp>
    </p:spTree>
    <p:extLst>
      <p:ext uri="{BB962C8B-B14F-4D97-AF65-F5344CB8AC3E}">
        <p14:creationId xmlns:p14="http://schemas.microsoft.com/office/powerpoint/2010/main" val="3857309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45332" y="2194560"/>
            <a:ext cx="12386548" cy="768096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6327042" y="4739647"/>
            <a:ext cx="19442430" cy="23393400"/>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dirty="0"/>
              <a:t>Click icon to add picture</a:t>
            </a:r>
          </a:p>
        </p:txBody>
      </p:sp>
      <p:sp>
        <p:nvSpPr>
          <p:cNvPr id="4" name="Text Placeholder 3"/>
          <p:cNvSpPr>
            <a:spLocks noGrp="1"/>
          </p:cNvSpPr>
          <p:nvPr>
            <p:ph type="body" sz="half" idx="2"/>
          </p:nvPr>
        </p:nvSpPr>
        <p:spPr>
          <a:xfrm>
            <a:off x="2645332" y="9875520"/>
            <a:ext cx="12386548" cy="18295622"/>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E455DBDD-EA50-4BBD-A80A-4FED509DF0D3}" type="datetimeFigureOut">
              <a:rPr lang="en-US" smtClean="0"/>
              <a:t>10/6/2024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86FFB9-B9D9-466E-A147-5557E9778B45}" type="slidenum">
              <a:rPr lang="en-US" smtClean="0"/>
              <a:t>‹#›</a:t>
            </a:fld>
            <a:endParaRPr lang="en-US" dirty="0"/>
          </a:p>
        </p:txBody>
      </p:sp>
    </p:spTree>
    <p:extLst>
      <p:ext uri="{BB962C8B-B14F-4D97-AF65-F5344CB8AC3E}">
        <p14:creationId xmlns:p14="http://schemas.microsoft.com/office/powerpoint/2010/main" val="4274194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40330" y="1752607"/>
            <a:ext cx="3312414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640330" y="8763000"/>
            <a:ext cx="3312414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40330" y="30510487"/>
            <a:ext cx="8641080" cy="1752600"/>
          </a:xfrm>
          <a:prstGeom prst="rect">
            <a:avLst/>
          </a:prstGeom>
        </p:spPr>
        <p:txBody>
          <a:bodyPr vert="horz" lIns="91440" tIns="45720" rIns="91440" bIns="45720" rtlCol="0" anchor="ctr"/>
          <a:lstStyle>
            <a:lvl1pPr algn="l">
              <a:defRPr sz="5040">
                <a:solidFill>
                  <a:schemeClr val="tx1">
                    <a:tint val="75000"/>
                  </a:schemeClr>
                </a:solidFill>
              </a:defRPr>
            </a:lvl1pPr>
          </a:lstStyle>
          <a:p>
            <a:fld id="{E455DBDD-EA50-4BBD-A80A-4FED509DF0D3}" type="datetimeFigureOut">
              <a:rPr lang="en-US" smtClean="0"/>
              <a:t>10/6/2024</a:t>
            </a:fld>
            <a:endParaRPr lang="en-US" dirty="0"/>
          </a:p>
        </p:txBody>
      </p:sp>
      <p:sp>
        <p:nvSpPr>
          <p:cNvPr id="5" name="Footer Placeholder 4"/>
          <p:cNvSpPr>
            <a:spLocks noGrp="1"/>
          </p:cNvSpPr>
          <p:nvPr>
            <p:ph type="ftr" sz="quarter" idx="3"/>
          </p:nvPr>
        </p:nvSpPr>
        <p:spPr>
          <a:xfrm>
            <a:off x="12721590" y="30510487"/>
            <a:ext cx="12961620" cy="1752600"/>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7123390" y="30510487"/>
            <a:ext cx="8641080" cy="1752600"/>
          </a:xfrm>
          <a:prstGeom prst="rect">
            <a:avLst/>
          </a:prstGeom>
        </p:spPr>
        <p:txBody>
          <a:bodyPr vert="horz" lIns="91440" tIns="45720" rIns="91440" bIns="45720" rtlCol="0" anchor="ctr"/>
          <a:lstStyle>
            <a:lvl1pPr algn="r">
              <a:defRPr sz="5040">
                <a:solidFill>
                  <a:schemeClr val="tx1">
                    <a:tint val="75000"/>
                  </a:schemeClr>
                </a:solidFill>
              </a:defRPr>
            </a:lvl1pPr>
          </a:lstStyle>
          <a:p>
            <a:fld id="{3386FFB9-B9D9-466E-A147-5557E9778B45}" type="slidenum">
              <a:rPr lang="en-US" smtClean="0"/>
              <a:t>‹#›</a:t>
            </a:fld>
            <a:endParaRPr lang="en-US" dirty="0"/>
          </a:p>
        </p:txBody>
      </p:sp>
    </p:spTree>
    <p:extLst>
      <p:ext uri="{BB962C8B-B14F-4D97-AF65-F5344CB8AC3E}">
        <p14:creationId xmlns:p14="http://schemas.microsoft.com/office/powerpoint/2010/main" val="26737977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11E618-3113-4B2F-A68D-31D47BDFDCB2}"/>
              </a:ext>
            </a:extLst>
          </p:cNvPr>
          <p:cNvSpPr>
            <a:spLocks noGrp="1"/>
          </p:cNvSpPr>
          <p:nvPr>
            <p:ph type="title"/>
          </p:nvPr>
        </p:nvSpPr>
        <p:spPr>
          <a:xfrm>
            <a:off x="2640330" y="1752603"/>
            <a:ext cx="3312414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4B8E530-5A2D-47AE-8A77-3E391F11D217}"/>
              </a:ext>
            </a:extLst>
          </p:cNvPr>
          <p:cNvSpPr>
            <a:spLocks noGrp="1"/>
          </p:cNvSpPr>
          <p:nvPr>
            <p:ph type="body" idx="1"/>
          </p:nvPr>
        </p:nvSpPr>
        <p:spPr>
          <a:xfrm>
            <a:off x="2640330" y="8763000"/>
            <a:ext cx="3312414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241356-270C-466A-BCAF-6FE9E0F45BA7}"/>
              </a:ext>
            </a:extLst>
          </p:cNvPr>
          <p:cNvSpPr>
            <a:spLocks noGrp="1"/>
          </p:cNvSpPr>
          <p:nvPr>
            <p:ph type="dt" sz="half" idx="2"/>
          </p:nvPr>
        </p:nvSpPr>
        <p:spPr>
          <a:xfrm>
            <a:off x="2640330" y="30510482"/>
            <a:ext cx="8641080" cy="1752600"/>
          </a:xfrm>
          <a:prstGeom prst="rect">
            <a:avLst/>
          </a:prstGeom>
        </p:spPr>
        <p:txBody>
          <a:bodyPr vert="horz" lIns="91440" tIns="45720" rIns="91440" bIns="45720" rtlCol="0" anchor="ctr"/>
          <a:lstStyle>
            <a:lvl1pPr algn="l">
              <a:defRPr sz="3780">
                <a:solidFill>
                  <a:schemeClr val="tx1">
                    <a:tint val="75000"/>
                  </a:schemeClr>
                </a:solidFill>
              </a:defRPr>
            </a:lvl1pPr>
          </a:lstStyle>
          <a:p>
            <a:fld id="{6E029037-211E-430A-9D30-7D50F032A203}" type="datetimeFigureOut">
              <a:rPr lang="en-US" smtClean="0"/>
              <a:t>10/6/2024</a:t>
            </a:fld>
            <a:endParaRPr lang="en-US"/>
          </a:p>
        </p:txBody>
      </p:sp>
      <p:sp>
        <p:nvSpPr>
          <p:cNvPr id="5" name="Footer Placeholder 4">
            <a:extLst>
              <a:ext uri="{FF2B5EF4-FFF2-40B4-BE49-F238E27FC236}">
                <a16:creationId xmlns:a16="http://schemas.microsoft.com/office/drawing/2014/main" id="{97A23BF8-9636-45A9-BFC0-95E27D7F9F61}"/>
              </a:ext>
            </a:extLst>
          </p:cNvPr>
          <p:cNvSpPr>
            <a:spLocks noGrp="1"/>
          </p:cNvSpPr>
          <p:nvPr>
            <p:ph type="ftr" sz="quarter" idx="3"/>
          </p:nvPr>
        </p:nvSpPr>
        <p:spPr>
          <a:xfrm>
            <a:off x="12721590" y="30510482"/>
            <a:ext cx="12961620" cy="1752600"/>
          </a:xfrm>
          <a:prstGeom prst="rect">
            <a:avLst/>
          </a:prstGeom>
        </p:spPr>
        <p:txBody>
          <a:bodyPr vert="horz" lIns="91440" tIns="45720" rIns="91440" bIns="45720" rtlCol="0" anchor="ctr"/>
          <a:lstStyle>
            <a:lvl1pPr algn="ctr">
              <a:defRPr sz="378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9A4EDE-432F-48A7-A697-819392FAA180}"/>
              </a:ext>
            </a:extLst>
          </p:cNvPr>
          <p:cNvSpPr>
            <a:spLocks noGrp="1"/>
          </p:cNvSpPr>
          <p:nvPr>
            <p:ph type="sldNum" sz="quarter" idx="4"/>
          </p:nvPr>
        </p:nvSpPr>
        <p:spPr>
          <a:xfrm>
            <a:off x="27123390" y="30510482"/>
            <a:ext cx="8641080" cy="1752600"/>
          </a:xfrm>
          <a:prstGeom prst="rect">
            <a:avLst/>
          </a:prstGeom>
        </p:spPr>
        <p:txBody>
          <a:bodyPr vert="horz" lIns="91440" tIns="45720" rIns="91440" bIns="45720" rtlCol="0" anchor="ctr"/>
          <a:lstStyle>
            <a:lvl1pPr algn="r">
              <a:defRPr sz="3780">
                <a:solidFill>
                  <a:schemeClr val="tx1">
                    <a:tint val="75000"/>
                  </a:schemeClr>
                </a:solidFill>
              </a:defRPr>
            </a:lvl1pPr>
          </a:lstStyle>
          <a:p>
            <a:fld id="{A941EF52-1B7D-4032-91C1-E731080CFD1A}" type="slidenum">
              <a:rPr lang="en-US" smtClean="0"/>
              <a:t>‹#›</a:t>
            </a:fld>
            <a:endParaRPr lang="en-US"/>
          </a:p>
        </p:txBody>
      </p:sp>
    </p:spTree>
    <p:extLst>
      <p:ext uri="{BB962C8B-B14F-4D97-AF65-F5344CB8AC3E}">
        <p14:creationId xmlns:p14="http://schemas.microsoft.com/office/powerpoint/2010/main" val="308612668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2880360" rtl="0" eaLnBrk="1" latinLnBrk="0" hangingPunct="1">
        <a:lnSpc>
          <a:spcPct val="90000"/>
        </a:lnSpc>
        <a:spcBef>
          <a:spcPct val="0"/>
        </a:spcBef>
        <a:buNone/>
        <a:defRPr sz="13860" kern="1200">
          <a:solidFill>
            <a:schemeClr val="tx1"/>
          </a:solidFill>
          <a:latin typeface="+mj-lt"/>
          <a:ea typeface="+mj-ea"/>
          <a:cs typeface="+mj-cs"/>
        </a:defRPr>
      </a:lvl1pPr>
    </p:titleStyle>
    <p:bodyStyle>
      <a:lvl1pPr marL="720090" indent="-720090" algn="l" defTabSz="2880360" rtl="0" eaLnBrk="1" latinLnBrk="0" hangingPunct="1">
        <a:lnSpc>
          <a:spcPct val="90000"/>
        </a:lnSpc>
        <a:spcBef>
          <a:spcPts val="3150"/>
        </a:spcBef>
        <a:buFont typeface="Arial" panose="020B0604020202020204" pitchFamily="34" charset="0"/>
        <a:buChar char="•"/>
        <a:defRPr sz="8820" kern="1200">
          <a:solidFill>
            <a:schemeClr val="tx1"/>
          </a:solidFill>
          <a:latin typeface="+mn-lt"/>
          <a:ea typeface="+mn-ea"/>
          <a:cs typeface="+mn-cs"/>
        </a:defRPr>
      </a:lvl1pPr>
      <a:lvl2pPr marL="2160270" indent="-720090" algn="l" defTabSz="2880360" rtl="0" eaLnBrk="1" latinLnBrk="0" hangingPunct="1">
        <a:lnSpc>
          <a:spcPct val="90000"/>
        </a:lnSpc>
        <a:spcBef>
          <a:spcPts val="1575"/>
        </a:spcBef>
        <a:buFont typeface="Arial" panose="020B0604020202020204" pitchFamily="34" charset="0"/>
        <a:buChar char="•"/>
        <a:defRPr sz="7560" kern="1200">
          <a:solidFill>
            <a:schemeClr val="tx1"/>
          </a:solidFill>
          <a:latin typeface="+mn-lt"/>
          <a:ea typeface="+mn-ea"/>
          <a:cs typeface="+mn-cs"/>
        </a:defRPr>
      </a:lvl2pPr>
      <a:lvl3pPr marL="3600450" indent="-720090" algn="l" defTabSz="2880360" rtl="0" eaLnBrk="1" latinLnBrk="0" hangingPunct="1">
        <a:lnSpc>
          <a:spcPct val="90000"/>
        </a:lnSpc>
        <a:spcBef>
          <a:spcPts val="1575"/>
        </a:spcBef>
        <a:buFont typeface="Arial" panose="020B0604020202020204" pitchFamily="34" charset="0"/>
        <a:buChar char="•"/>
        <a:defRPr sz="6300" kern="1200">
          <a:solidFill>
            <a:schemeClr val="tx1"/>
          </a:solidFill>
          <a:latin typeface="+mn-lt"/>
          <a:ea typeface="+mn-ea"/>
          <a:cs typeface="+mn-cs"/>
        </a:defRPr>
      </a:lvl3pPr>
      <a:lvl4pPr marL="504063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4pPr>
      <a:lvl5pPr marL="648081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5pPr>
      <a:lvl6pPr marL="792099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6pPr>
      <a:lvl7pPr marL="936117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7pPr>
      <a:lvl8pPr marL="1080135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8pPr>
      <a:lvl9pPr marL="1224153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9pPr>
    </p:bodyStyle>
    <p:otherStyle>
      <a:defPPr>
        <a:defRPr lang="en-US"/>
      </a:defPPr>
      <a:lvl1pPr marL="0" algn="l" defTabSz="2880360" rtl="0" eaLnBrk="1" latinLnBrk="0" hangingPunct="1">
        <a:defRPr sz="5670" kern="1200">
          <a:solidFill>
            <a:schemeClr val="tx1"/>
          </a:solidFill>
          <a:latin typeface="+mn-lt"/>
          <a:ea typeface="+mn-ea"/>
          <a:cs typeface="+mn-cs"/>
        </a:defRPr>
      </a:lvl1pPr>
      <a:lvl2pPr marL="1440180" algn="l" defTabSz="2880360" rtl="0" eaLnBrk="1" latinLnBrk="0" hangingPunct="1">
        <a:defRPr sz="5670" kern="1200">
          <a:solidFill>
            <a:schemeClr val="tx1"/>
          </a:solidFill>
          <a:latin typeface="+mn-lt"/>
          <a:ea typeface="+mn-ea"/>
          <a:cs typeface="+mn-cs"/>
        </a:defRPr>
      </a:lvl2pPr>
      <a:lvl3pPr marL="2880360" algn="l" defTabSz="2880360" rtl="0" eaLnBrk="1" latinLnBrk="0" hangingPunct="1">
        <a:defRPr sz="5670" kern="1200">
          <a:solidFill>
            <a:schemeClr val="tx1"/>
          </a:solidFill>
          <a:latin typeface="+mn-lt"/>
          <a:ea typeface="+mn-ea"/>
          <a:cs typeface="+mn-cs"/>
        </a:defRPr>
      </a:lvl3pPr>
      <a:lvl4pPr marL="4320540" algn="l" defTabSz="2880360" rtl="0" eaLnBrk="1" latinLnBrk="0" hangingPunct="1">
        <a:defRPr sz="5670" kern="1200">
          <a:solidFill>
            <a:schemeClr val="tx1"/>
          </a:solidFill>
          <a:latin typeface="+mn-lt"/>
          <a:ea typeface="+mn-ea"/>
          <a:cs typeface="+mn-cs"/>
        </a:defRPr>
      </a:lvl4pPr>
      <a:lvl5pPr marL="5760720" algn="l" defTabSz="2880360" rtl="0" eaLnBrk="1" latinLnBrk="0" hangingPunct="1">
        <a:defRPr sz="5670" kern="1200">
          <a:solidFill>
            <a:schemeClr val="tx1"/>
          </a:solidFill>
          <a:latin typeface="+mn-lt"/>
          <a:ea typeface="+mn-ea"/>
          <a:cs typeface="+mn-cs"/>
        </a:defRPr>
      </a:lvl5pPr>
      <a:lvl6pPr marL="7200900" algn="l" defTabSz="2880360" rtl="0" eaLnBrk="1" latinLnBrk="0" hangingPunct="1">
        <a:defRPr sz="5670" kern="1200">
          <a:solidFill>
            <a:schemeClr val="tx1"/>
          </a:solidFill>
          <a:latin typeface="+mn-lt"/>
          <a:ea typeface="+mn-ea"/>
          <a:cs typeface="+mn-cs"/>
        </a:defRPr>
      </a:lvl6pPr>
      <a:lvl7pPr marL="8641080" algn="l" defTabSz="2880360" rtl="0" eaLnBrk="1" latinLnBrk="0" hangingPunct="1">
        <a:defRPr sz="5670" kern="1200">
          <a:solidFill>
            <a:schemeClr val="tx1"/>
          </a:solidFill>
          <a:latin typeface="+mn-lt"/>
          <a:ea typeface="+mn-ea"/>
          <a:cs typeface="+mn-cs"/>
        </a:defRPr>
      </a:lvl7pPr>
      <a:lvl8pPr marL="10081260" algn="l" defTabSz="2880360" rtl="0" eaLnBrk="1" latinLnBrk="0" hangingPunct="1">
        <a:defRPr sz="5670" kern="1200">
          <a:solidFill>
            <a:schemeClr val="tx1"/>
          </a:solidFill>
          <a:latin typeface="+mn-lt"/>
          <a:ea typeface="+mn-ea"/>
          <a:cs typeface="+mn-cs"/>
        </a:defRPr>
      </a:lvl8pPr>
      <a:lvl9pPr marL="11521440" algn="l" defTabSz="2880360" rtl="0" eaLnBrk="1" latinLnBrk="0" hangingPunct="1">
        <a:defRPr sz="56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microsoft.com/office/2007/relationships/hdphoto" Target="../media/hdphoto1.wdp"/><Relationship Id="rId3" Type="http://schemas.openxmlformats.org/officeDocument/2006/relationships/image" Target="../media/image1.JPG"/><Relationship Id="rId7" Type="http://schemas.openxmlformats.org/officeDocument/2006/relationships/image" Target="../media/image5.jpe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13" Type="http://schemas.microsoft.com/office/2007/relationships/hdphoto" Target="../media/hdphoto1.wdp"/><Relationship Id="rId3" Type="http://schemas.openxmlformats.org/officeDocument/2006/relationships/image" Target="../media/image1.JPG"/><Relationship Id="rId7" Type="http://schemas.openxmlformats.org/officeDocument/2006/relationships/image" Target="../media/image4.jpeg"/><Relationship Id="rId12"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2.png"/><Relationship Id="rId5" Type="http://schemas.openxmlformats.org/officeDocument/2006/relationships/image" Target="../media/image3.jpeg"/><Relationship Id="rId15" Type="http://schemas.openxmlformats.org/officeDocument/2006/relationships/image" Target="../media/image8.png"/><Relationship Id="rId10" Type="http://schemas.microsoft.com/office/2007/relationships/hdphoto" Target="../media/hdphoto2.wdp"/><Relationship Id="rId4" Type="http://schemas.openxmlformats.org/officeDocument/2006/relationships/image" Target="../media/image2.png"/><Relationship Id="rId9" Type="http://schemas.openxmlformats.org/officeDocument/2006/relationships/image" Target="../media/image11.png"/><Relationship Id="rId1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8000"/>
            <a:lum/>
          </a:blip>
          <a:srcRect/>
          <a:stretch>
            <a:fillRect l="-6000" r="-6000"/>
          </a:stretch>
        </a:blipFill>
        <a:effectLst/>
      </p:bgPr>
    </p:bg>
    <p:spTree>
      <p:nvGrpSpPr>
        <p:cNvPr id="1" name=""/>
        <p:cNvGrpSpPr/>
        <p:nvPr/>
      </p:nvGrpSpPr>
      <p:grpSpPr>
        <a:xfrm>
          <a:off x="0" y="0"/>
          <a:ext cx="0" cy="0"/>
          <a:chOff x="0" y="0"/>
          <a:chExt cx="0" cy="0"/>
        </a:xfrm>
      </p:grpSpPr>
      <p:grpSp>
        <p:nvGrpSpPr>
          <p:cNvPr id="3" name="Group 2"/>
          <p:cNvGrpSpPr/>
          <p:nvPr/>
        </p:nvGrpSpPr>
        <p:grpSpPr>
          <a:xfrm>
            <a:off x="-30480" y="0"/>
            <a:ext cx="38435280" cy="5916148"/>
            <a:chOff x="-30480" y="0"/>
            <a:chExt cx="38435280" cy="5916148"/>
          </a:xfrm>
        </p:grpSpPr>
        <p:sp>
          <p:nvSpPr>
            <p:cNvPr id="5" name="Rectangle 4"/>
            <p:cNvSpPr/>
            <p:nvPr/>
          </p:nvSpPr>
          <p:spPr>
            <a:xfrm>
              <a:off x="0" y="0"/>
              <a:ext cx="38404800" cy="5850653"/>
            </a:xfrm>
            <a:prstGeom prst="rect">
              <a:avLst/>
            </a:prstGeom>
            <a:solidFill>
              <a:srgbClr val="203864">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FF5FB"/>
                </a:solidFill>
              </a:endParaRPr>
            </a:p>
          </p:txBody>
        </p:sp>
        <p:sp>
          <p:nvSpPr>
            <p:cNvPr id="10" name="TextBox 9"/>
            <p:cNvSpPr txBox="1"/>
            <p:nvPr/>
          </p:nvSpPr>
          <p:spPr>
            <a:xfrm>
              <a:off x="621346" y="433783"/>
              <a:ext cx="36958905" cy="1938992"/>
            </a:xfrm>
            <a:prstGeom prst="rect">
              <a:avLst/>
            </a:prstGeom>
            <a:noFill/>
            <a:ln>
              <a:noFill/>
            </a:ln>
          </p:spPr>
          <p:txBody>
            <a:bodyPr wrap="square" rtlCol="0">
              <a:spAutoFit/>
            </a:bodyPr>
            <a:lstStyle/>
            <a:p>
              <a:pPr algn="ctr">
                <a:lnSpc>
                  <a:spcPts val="14400"/>
                </a:lnSpc>
              </a:pPr>
              <a:r>
                <a:rPr lang="en-US" sz="12000" b="1" dirty="0">
                  <a:solidFill>
                    <a:srgbClr val="FFC000"/>
                  </a:solidFill>
                </a:rPr>
                <a:t>High-Resolution Multispectral Imaging of Deep Sea Corals</a:t>
              </a:r>
            </a:p>
          </p:txBody>
        </p:sp>
        <p:cxnSp>
          <p:nvCxnSpPr>
            <p:cNvPr id="7" name="Straight Connector 6"/>
            <p:cNvCxnSpPr/>
            <p:nvPr/>
          </p:nvCxnSpPr>
          <p:spPr>
            <a:xfrm flipV="1">
              <a:off x="-30480" y="5724161"/>
              <a:ext cx="38404800" cy="60545"/>
            </a:xfrm>
            <a:prstGeom prst="line">
              <a:avLst/>
            </a:prstGeom>
            <a:solidFill>
              <a:srgbClr val="000000">
                <a:alpha val="30196"/>
              </a:srgbClr>
            </a:solidFill>
            <a:ln w="152400">
              <a:no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A110DEC5-A4A8-413E-B64B-A8A94AD2DF08}"/>
                </a:ext>
              </a:extLst>
            </p:cNvPr>
            <p:cNvGrpSpPr/>
            <p:nvPr/>
          </p:nvGrpSpPr>
          <p:grpSpPr>
            <a:xfrm>
              <a:off x="1283331" y="2774369"/>
              <a:ext cx="34720536" cy="2554545"/>
              <a:chOff x="797495" y="3140132"/>
              <a:chExt cx="34720536" cy="2554545"/>
            </a:xfrm>
            <a:solidFill>
              <a:srgbClr val="000000">
                <a:alpha val="30196"/>
              </a:srgbClr>
            </a:solidFill>
          </p:grpSpPr>
          <p:sp>
            <p:nvSpPr>
              <p:cNvPr id="11" name="Rectangle 10"/>
              <p:cNvSpPr/>
              <p:nvPr/>
            </p:nvSpPr>
            <p:spPr>
              <a:xfrm>
                <a:off x="797495" y="3140132"/>
                <a:ext cx="20751862" cy="2554545"/>
              </a:xfrm>
              <a:prstGeom prst="rect">
                <a:avLst/>
              </a:prstGeom>
              <a:noFill/>
              <a:ln>
                <a:noFill/>
              </a:ln>
            </p:spPr>
            <p:txBody>
              <a:bodyPr wrap="square">
                <a:spAutoFit/>
              </a:bodyPr>
              <a:lstStyle/>
              <a:p>
                <a:pPr algn="ctr"/>
                <a:r>
                  <a:rPr lang="en-US" sz="8000" b="1" dirty="0">
                    <a:solidFill>
                      <a:srgbClr val="EFF5FB"/>
                    </a:solidFill>
                  </a:rPr>
                  <a:t>Irene Hu, Steven Y. Litvin, Paul Roberts, Aaron Schnittger, James P. Barry</a:t>
                </a:r>
              </a:p>
            </p:txBody>
          </p:sp>
          <p:pic>
            <p:nvPicPr>
              <p:cNvPr id="36" name="Picture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99358" y="3158810"/>
                <a:ext cx="13718673" cy="2517189"/>
              </a:xfrm>
              <a:prstGeom prst="rect">
                <a:avLst/>
              </a:prstGeom>
              <a:noFill/>
              <a:ln>
                <a:noFill/>
              </a:ln>
            </p:spPr>
          </p:pic>
        </p:grpSp>
        <p:cxnSp>
          <p:nvCxnSpPr>
            <p:cNvPr id="193" name="Straight Connector 192">
              <a:extLst>
                <a:ext uri="{FF2B5EF4-FFF2-40B4-BE49-F238E27FC236}">
                  <a16:creationId xmlns:a16="http://schemas.microsoft.com/office/drawing/2014/main" id="{6A7D895C-D63B-40AA-8F66-2AF1B52E17EF}"/>
                </a:ext>
              </a:extLst>
            </p:cNvPr>
            <p:cNvCxnSpPr/>
            <p:nvPr/>
          </p:nvCxnSpPr>
          <p:spPr>
            <a:xfrm flipV="1">
              <a:off x="-15000" y="5855603"/>
              <a:ext cx="38404800" cy="60545"/>
            </a:xfrm>
            <a:prstGeom prst="line">
              <a:avLst/>
            </a:prstGeom>
            <a:ln w="152400">
              <a:solidFill>
                <a:srgbClr val="203864"/>
              </a:solidFil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313509" y="6209930"/>
            <a:ext cx="14722123" cy="3287957"/>
            <a:chOff x="313509" y="6209930"/>
            <a:chExt cx="14722123" cy="3287957"/>
          </a:xfrm>
        </p:grpSpPr>
        <p:sp>
          <p:nvSpPr>
            <p:cNvPr id="194" name="TextBox 193">
              <a:extLst>
                <a:ext uri="{FF2B5EF4-FFF2-40B4-BE49-F238E27FC236}">
                  <a16:creationId xmlns:a16="http://schemas.microsoft.com/office/drawing/2014/main" id="{E14D4D21-DC72-4399-8F60-6094BFA9BEDD}"/>
                </a:ext>
              </a:extLst>
            </p:cNvPr>
            <p:cNvSpPr txBox="1"/>
            <p:nvPr/>
          </p:nvSpPr>
          <p:spPr>
            <a:xfrm>
              <a:off x="313509" y="6209930"/>
              <a:ext cx="5482026" cy="1200329"/>
            </a:xfrm>
            <a:prstGeom prst="rect">
              <a:avLst/>
            </a:prstGeom>
            <a:solidFill>
              <a:srgbClr val="203864">
                <a:alpha val="49804"/>
              </a:srgbClr>
            </a:solidFill>
            <a:ln w="57150">
              <a:solidFill>
                <a:srgbClr val="203864"/>
              </a:solidFill>
            </a:ln>
          </p:spPr>
          <p:txBody>
            <a:bodyPr wrap="square" rtlCol="0" anchor="ctr">
              <a:spAutoFit/>
            </a:bodyPr>
            <a:lstStyle/>
            <a:p>
              <a:pPr algn="ctr"/>
              <a:r>
                <a:rPr lang="en-US" sz="7200" b="1" dirty="0">
                  <a:ln w="63500">
                    <a:noFill/>
                  </a:ln>
                  <a:solidFill>
                    <a:srgbClr val="FFC000"/>
                  </a:solidFill>
                </a:rPr>
                <a:t>Introduction</a:t>
              </a:r>
            </a:p>
          </p:txBody>
        </p:sp>
        <p:sp>
          <p:nvSpPr>
            <p:cNvPr id="195" name="Rectangle 194">
              <a:extLst>
                <a:ext uri="{FF2B5EF4-FFF2-40B4-BE49-F238E27FC236}">
                  <a16:creationId xmlns:a16="http://schemas.microsoft.com/office/drawing/2014/main" id="{6FE1664F-B57F-4B83-BA8F-32A1FB57EE17}"/>
                </a:ext>
              </a:extLst>
            </p:cNvPr>
            <p:cNvSpPr/>
            <p:nvPr/>
          </p:nvSpPr>
          <p:spPr>
            <a:xfrm>
              <a:off x="313509" y="7558895"/>
              <a:ext cx="14722123" cy="1938992"/>
            </a:xfrm>
            <a:prstGeom prst="rect">
              <a:avLst/>
            </a:prstGeom>
            <a:solidFill>
              <a:schemeClr val="bg1"/>
            </a:solidFill>
            <a:ln w="57150">
              <a:solidFill>
                <a:srgbClr val="203864"/>
              </a:solidFill>
            </a:ln>
          </p:spPr>
          <p:txBody>
            <a:bodyPr wrap="square">
              <a:spAutoFit/>
            </a:bodyPr>
            <a:lstStyle/>
            <a:p>
              <a:r>
                <a:rPr lang="en-US" sz="2400" dirty="0"/>
                <a:t>Hyper- and multi-spectral imaging approaches have been shown to be powerful, </a:t>
              </a:r>
              <a:r>
                <a:rPr lang="en-US" sz="2400" dirty="0" smtClean="0"/>
                <a:t>non-destructive, </a:t>
              </a:r>
              <a:r>
                <a:rPr lang="en-US" sz="2400" dirty="0"/>
                <a:t>tools for studying stress, disease, and composition (e.g. moisture, lipid content) in agricultural applications.  This approach has also been applied to assess stress and health of deep water corals in </a:t>
              </a:r>
              <a:r>
                <a:rPr lang="en-US" sz="2400" dirty="0" smtClean="0"/>
                <a:t>the laboratory (</a:t>
              </a:r>
              <a:r>
                <a:rPr lang="en-US" sz="2400" dirty="0" err="1"/>
                <a:t>Letnes</a:t>
              </a:r>
              <a:r>
                <a:rPr lang="en-US" sz="2400" dirty="0"/>
                <a:t> et al. 2019, </a:t>
              </a:r>
              <a:r>
                <a:rPr lang="en-US" sz="2400" dirty="0" err="1"/>
                <a:t>Langenkämper</a:t>
              </a:r>
              <a:r>
                <a:rPr lang="en-US" sz="2400" dirty="0"/>
                <a:t> et al. 2022).  </a:t>
              </a:r>
              <a:r>
                <a:rPr lang="en-US" sz="2400" dirty="0" smtClean="0"/>
                <a:t>To explore the use of  </a:t>
              </a:r>
              <a:r>
                <a:rPr lang="en-US" sz="2400" i="1" dirty="0"/>
                <a:t>in situ</a:t>
              </a:r>
              <a:r>
                <a:rPr lang="en-US" sz="2400" dirty="0"/>
                <a:t> </a:t>
              </a:r>
              <a:r>
                <a:rPr lang="en-US" sz="2400" dirty="0" smtClean="0"/>
                <a:t>multi-spectral </a:t>
              </a:r>
              <a:r>
                <a:rPr lang="en-US" sz="2400" dirty="0"/>
                <a:t>imaging to study deep sea </a:t>
              </a:r>
              <a:r>
                <a:rPr lang="en-US" sz="2400" dirty="0" smtClean="0"/>
                <a:t>coral health, </a:t>
              </a:r>
              <a:r>
                <a:rPr lang="en-US" sz="2400" dirty="0"/>
                <a:t>we have developed a prototype high-resolution ROV-based system.  The system was deployed twice in Sept. 2024 in Monterey Bay.</a:t>
              </a:r>
            </a:p>
          </p:txBody>
        </p:sp>
      </p:grpSp>
      <p:grpSp>
        <p:nvGrpSpPr>
          <p:cNvPr id="15" name="Group 14"/>
          <p:cNvGrpSpPr/>
          <p:nvPr/>
        </p:nvGrpSpPr>
        <p:grpSpPr>
          <a:xfrm>
            <a:off x="16075823" y="16088938"/>
            <a:ext cx="21979272" cy="16611750"/>
            <a:chOff x="18598559" y="15781083"/>
            <a:chExt cx="19449392" cy="14541624"/>
          </a:xfrm>
        </p:grpSpPr>
        <p:pic>
          <p:nvPicPr>
            <p:cNvPr id="9" name="Picture 8">
              <a:extLst>
                <a:ext uri="{FF2B5EF4-FFF2-40B4-BE49-F238E27FC236}">
                  <a16:creationId xmlns:a16="http://schemas.microsoft.com/office/drawing/2014/main" id="{D663DDF0-664E-4B04-BE41-0B76A09EE74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410341" y="23103893"/>
              <a:ext cx="9637610" cy="7218814"/>
            </a:xfrm>
            <a:prstGeom prst="rect">
              <a:avLst/>
            </a:prstGeom>
          </p:spPr>
        </p:pic>
        <p:pic>
          <p:nvPicPr>
            <p:cNvPr id="16" name="Picture 15">
              <a:extLst>
                <a:ext uri="{FF2B5EF4-FFF2-40B4-BE49-F238E27FC236}">
                  <a16:creationId xmlns:a16="http://schemas.microsoft.com/office/drawing/2014/main" id="{8907D7D4-DDAD-40B8-8469-EB19911F37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598559" y="23103893"/>
              <a:ext cx="9637610" cy="7218814"/>
            </a:xfrm>
            <a:prstGeom prst="rect">
              <a:avLst/>
            </a:prstGeom>
          </p:spPr>
        </p:pic>
        <p:pic>
          <p:nvPicPr>
            <p:cNvPr id="13" name="Picture 12">
              <a:extLst>
                <a:ext uri="{FF2B5EF4-FFF2-40B4-BE49-F238E27FC236}">
                  <a16:creationId xmlns:a16="http://schemas.microsoft.com/office/drawing/2014/main" id="{785A1B64-2D75-4CE2-BC46-9CCC24E8AC1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410341" y="15781083"/>
              <a:ext cx="9637610" cy="7218814"/>
            </a:xfrm>
            <a:prstGeom prst="rect">
              <a:avLst/>
            </a:prstGeom>
            <a:ln>
              <a:noFill/>
            </a:ln>
          </p:spPr>
        </p:pic>
        <p:pic>
          <p:nvPicPr>
            <p:cNvPr id="18" name="Picture 17">
              <a:extLst>
                <a:ext uri="{FF2B5EF4-FFF2-40B4-BE49-F238E27FC236}">
                  <a16:creationId xmlns:a16="http://schemas.microsoft.com/office/drawing/2014/main" id="{064564AF-C77C-4966-9696-E674DC239DA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598559" y="15781083"/>
              <a:ext cx="9637610" cy="7218814"/>
            </a:xfrm>
            <a:prstGeom prst="rect">
              <a:avLst/>
            </a:prstGeom>
            <a:ln>
              <a:noFill/>
            </a:ln>
          </p:spPr>
        </p:pic>
      </p:grpSp>
      <p:grpSp>
        <p:nvGrpSpPr>
          <p:cNvPr id="23" name="Group 22"/>
          <p:cNvGrpSpPr/>
          <p:nvPr/>
        </p:nvGrpSpPr>
        <p:grpSpPr>
          <a:xfrm>
            <a:off x="313509" y="9723924"/>
            <a:ext cx="14722122" cy="12716724"/>
            <a:chOff x="313509" y="9723924"/>
            <a:chExt cx="14722122" cy="12716724"/>
          </a:xfrm>
        </p:grpSpPr>
        <p:pic>
          <p:nvPicPr>
            <p:cNvPr id="22" name="Picture 21"/>
            <p:cNvPicPr>
              <a:picLocks noChangeAspect="1"/>
            </p:cNvPicPr>
            <p:nvPr/>
          </p:nvPicPr>
          <p:blipFill rotWithShape="1">
            <a:blip r:embed="rId9"/>
            <a:srcRect t="25659" r="45544"/>
            <a:stretch/>
          </p:blipFill>
          <p:spPr>
            <a:xfrm>
              <a:off x="313509" y="11087099"/>
              <a:ext cx="14722122" cy="11353549"/>
            </a:xfrm>
            <a:prstGeom prst="rect">
              <a:avLst/>
            </a:prstGeom>
          </p:spPr>
        </p:pic>
        <p:sp>
          <p:nvSpPr>
            <p:cNvPr id="304" name="TextBox 303">
              <a:extLst>
                <a:ext uri="{FF2B5EF4-FFF2-40B4-BE49-F238E27FC236}">
                  <a16:creationId xmlns:a16="http://schemas.microsoft.com/office/drawing/2014/main" id="{6EF44076-5B9B-4D83-833C-5A54A4A4679E}"/>
                </a:ext>
              </a:extLst>
            </p:cNvPr>
            <p:cNvSpPr txBox="1"/>
            <p:nvPr/>
          </p:nvSpPr>
          <p:spPr>
            <a:xfrm>
              <a:off x="313509" y="9723924"/>
              <a:ext cx="9727459" cy="1200329"/>
            </a:xfrm>
            <a:prstGeom prst="rect">
              <a:avLst/>
            </a:prstGeom>
            <a:solidFill>
              <a:srgbClr val="203864">
                <a:alpha val="49804"/>
              </a:srgbClr>
            </a:solidFill>
            <a:ln w="57150">
              <a:solidFill>
                <a:srgbClr val="203864"/>
              </a:solidFill>
            </a:ln>
          </p:spPr>
          <p:txBody>
            <a:bodyPr wrap="square" rtlCol="0" anchor="ctr">
              <a:spAutoFit/>
            </a:bodyPr>
            <a:lstStyle/>
            <a:p>
              <a:pPr algn="ctr"/>
              <a:r>
                <a:rPr lang="en-US" sz="7200" b="1" dirty="0">
                  <a:ln w="63500">
                    <a:noFill/>
                  </a:ln>
                  <a:solidFill>
                    <a:srgbClr val="FFCC66"/>
                  </a:solidFill>
                </a:rPr>
                <a:t>Multi Spectral Coral Cam</a:t>
              </a:r>
            </a:p>
          </p:txBody>
        </p:sp>
        <p:sp>
          <p:nvSpPr>
            <p:cNvPr id="35" name="Rectangle 34">
              <a:extLst>
                <a:ext uri="{FF2B5EF4-FFF2-40B4-BE49-F238E27FC236}">
                  <a16:creationId xmlns:a16="http://schemas.microsoft.com/office/drawing/2014/main" id="{6FE1664F-B57F-4B83-BA8F-32A1FB57EE17}"/>
                </a:ext>
              </a:extLst>
            </p:cNvPr>
            <p:cNvSpPr/>
            <p:nvPr/>
          </p:nvSpPr>
          <p:spPr>
            <a:xfrm>
              <a:off x="452843" y="11179630"/>
              <a:ext cx="5788300" cy="3785652"/>
            </a:xfrm>
            <a:prstGeom prst="rect">
              <a:avLst/>
            </a:prstGeom>
            <a:noFill/>
            <a:ln w="57150">
              <a:noFill/>
            </a:ln>
          </p:spPr>
          <p:txBody>
            <a:bodyPr wrap="square">
              <a:spAutoFit/>
            </a:bodyPr>
            <a:lstStyle/>
            <a:p>
              <a:pPr defTabSz="2880360"/>
              <a:r>
                <a:rPr lang="en-US" sz="2400" b="1" dirty="0">
                  <a:solidFill>
                    <a:srgbClr val="FFC000"/>
                  </a:solidFill>
                  <a:latin typeface="Calibri" panose="020F0502020204030204" pitchFamily="34" charset="0"/>
                  <a:cs typeface="Calibri" panose="020F0502020204030204" pitchFamily="34" charset="0"/>
                </a:rPr>
                <a:t>Emergent Vision Tech Monochrome Camera</a:t>
              </a:r>
            </a:p>
            <a:p>
              <a:pPr marL="342900" indent="-342900" defTabSz="2880360">
                <a:buFont typeface="Arial" panose="020B0604020202020204" pitchFamily="34" charset="0"/>
                <a:buChar char="•"/>
              </a:pPr>
              <a:r>
                <a:rPr lang="en-US" sz="2400" b="1" dirty="0">
                  <a:solidFill>
                    <a:srgbClr val="FFC000"/>
                  </a:solidFill>
                  <a:latin typeface="Calibri" panose="020F0502020204030204" pitchFamily="34" charset="0"/>
                  <a:cs typeface="Calibri" panose="020F0502020204030204" pitchFamily="34" charset="0"/>
                </a:rPr>
                <a:t>25G, 65 Megapixel, 30 Hz</a:t>
              </a:r>
            </a:p>
            <a:p>
              <a:pPr marL="342900" indent="-342900" defTabSz="2880360">
                <a:buFont typeface="Arial" panose="020B0604020202020204" pitchFamily="34" charset="0"/>
                <a:buChar char="•"/>
              </a:pPr>
              <a:r>
                <a:rPr lang="en-US" sz="2400" b="1" dirty="0">
                  <a:solidFill>
                    <a:srgbClr val="FFC000"/>
                  </a:solidFill>
                  <a:latin typeface="Calibri" panose="020F0502020204030204" pitchFamily="34" charset="0"/>
                  <a:cs typeface="Calibri" panose="020F0502020204030204" pitchFamily="34" charset="0"/>
                </a:rPr>
                <a:t>Single Mode Fiber</a:t>
              </a:r>
            </a:p>
            <a:p>
              <a:pPr marL="342900" indent="-342900" defTabSz="2880360">
                <a:buFont typeface="Arial" panose="020B0604020202020204" pitchFamily="34" charset="0"/>
                <a:buChar char="•"/>
              </a:pPr>
              <a:r>
                <a:rPr lang="en-US" sz="2400" b="1" dirty="0">
                  <a:solidFill>
                    <a:srgbClr val="FFC000"/>
                  </a:solidFill>
                  <a:latin typeface="Calibri" panose="020F0502020204030204" pitchFamily="34" charset="0"/>
                  <a:cs typeface="Calibri" panose="020F0502020204030204" pitchFamily="34" charset="0"/>
                </a:rPr>
                <a:t>EF lens control</a:t>
              </a:r>
            </a:p>
            <a:p>
              <a:pPr defTabSz="2880360"/>
              <a:r>
                <a:rPr lang="en-US" sz="2400" b="1" dirty="0">
                  <a:solidFill>
                    <a:srgbClr val="FFC000"/>
                  </a:solidFill>
                  <a:latin typeface="Calibri" panose="020F0502020204030204" pitchFamily="34" charset="0"/>
                  <a:cs typeface="Calibri" panose="020F0502020204030204" pitchFamily="34" charset="0"/>
                </a:rPr>
                <a:t>Canon 70-200 mm EF mount Lens</a:t>
              </a:r>
            </a:p>
            <a:p>
              <a:pPr marL="342900" indent="-342900" defTabSz="2880360">
                <a:buFont typeface="Arial" panose="020B0604020202020204" pitchFamily="34" charset="0"/>
                <a:buChar char="•"/>
              </a:pPr>
              <a:r>
                <a:rPr lang="en-US" sz="2400" b="1" dirty="0">
                  <a:solidFill>
                    <a:srgbClr val="FFC000"/>
                  </a:solidFill>
                  <a:latin typeface="Calibri" panose="020F0502020204030204" pitchFamily="34" charset="0"/>
                  <a:cs typeface="Calibri" panose="020F0502020204030204" pitchFamily="34" charset="0"/>
                </a:rPr>
                <a:t>+2 Diopter</a:t>
              </a:r>
            </a:p>
            <a:p>
              <a:pPr defTabSz="2880360"/>
              <a:r>
                <a:rPr lang="en-US" sz="2400" b="1" dirty="0">
                  <a:solidFill>
                    <a:srgbClr val="FFC000"/>
                  </a:solidFill>
                  <a:latin typeface="Calibri" panose="020F0502020204030204" pitchFamily="34" charset="0"/>
                  <a:cs typeface="Calibri" panose="020F0502020204030204" pitchFamily="34" charset="0"/>
                </a:rPr>
                <a:t>Imaging Performance</a:t>
              </a:r>
            </a:p>
            <a:p>
              <a:pPr marL="342900" indent="-342900" defTabSz="2880360">
                <a:buFont typeface="Arial" panose="020B0604020202020204" pitchFamily="34" charset="0"/>
                <a:buChar char="•"/>
              </a:pPr>
              <a:r>
                <a:rPr lang="en-US" sz="2400" b="1" dirty="0">
                  <a:solidFill>
                    <a:srgbClr val="FFC000"/>
                  </a:solidFill>
                  <a:latin typeface="Calibri" panose="020F0502020204030204" pitchFamily="34" charset="0"/>
                  <a:cs typeface="Calibri" panose="020F0502020204030204" pitchFamily="34" charset="0"/>
                </a:rPr>
                <a:t>30-35 cm working distance in water</a:t>
              </a:r>
            </a:p>
            <a:p>
              <a:pPr marL="342900" indent="-342900" defTabSz="2880360">
                <a:buFont typeface="Arial" panose="020B0604020202020204" pitchFamily="34" charset="0"/>
                <a:buChar char="•"/>
              </a:pPr>
              <a:r>
                <a:rPr lang="en-US" sz="2400" b="1" dirty="0">
                  <a:solidFill>
                    <a:srgbClr val="FFC000"/>
                  </a:solidFill>
                  <a:latin typeface="Calibri" panose="020F0502020204030204" pitchFamily="34" charset="0"/>
                  <a:cs typeface="Calibri" panose="020F0502020204030204" pitchFamily="34" charset="0"/>
                </a:rPr>
                <a:t>11 cm x 8.5 cm FOM</a:t>
              </a:r>
            </a:p>
            <a:p>
              <a:pPr marL="342900" indent="-342900" defTabSz="2880360">
                <a:buFont typeface="Arial" panose="020B0604020202020204" pitchFamily="34" charset="0"/>
                <a:buChar char="•"/>
              </a:pPr>
              <a:r>
                <a:rPr lang="en-US" sz="2400" b="1" dirty="0">
                  <a:solidFill>
                    <a:srgbClr val="FFC000"/>
                  </a:solidFill>
                  <a:latin typeface="Calibri" panose="020F0502020204030204" pitchFamily="34" charset="0"/>
                  <a:cs typeface="Calibri" panose="020F0502020204030204" pitchFamily="34" charset="0"/>
                </a:rPr>
                <a:t>12 um pixels, 27 um optical resolution</a:t>
              </a:r>
            </a:p>
          </p:txBody>
        </p:sp>
        <p:pic>
          <p:nvPicPr>
            <p:cNvPr id="37" name="Picture 36">
              <a:extLst>
                <a:ext uri="{FF2B5EF4-FFF2-40B4-BE49-F238E27FC236}">
                  <a16:creationId xmlns:a16="http://schemas.microsoft.com/office/drawing/2014/main" id="{01EA1CE8-3B83-41BE-BA83-818B8E7CFFA9}"/>
                </a:ext>
              </a:extLst>
            </p:cNvPr>
            <p:cNvPicPr>
              <a:picLocks noChangeAspect="1"/>
            </p:cNvPicPr>
            <p:nvPr/>
          </p:nvPicPr>
          <p:blipFill rotWithShape="1">
            <a:blip r:embed="rId10"/>
            <a:srcRect l="10220" t="15327" r="10676" b="5765"/>
            <a:stretch/>
          </p:blipFill>
          <p:spPr>
            <a:xfrm>
              <a:off x="12159467" y="12088378"/>
              <a:ext cx="2751801" cy="2735940"/>
            </a:xfrm>
            <a:prstGeom prst="rect">
              <a:avLst/>
            </a:prstGeom>
          </p:spPr>
        </p:pic>
        <p:sp>
          <p:nvSpPr>
            <p:cNvPr id="38" name="TextBox 37">
              <a:extLst>
                <a:ext uri="{FF2B5EF4-FFF2-40B4-BE49-F238E27FC236}">
                  <a16:creationId xmlns:a16="http://schemas.microsoft.com/office/drawing/2014/main" id="{A08525D5-B6A5-4C18-93D7-D20EEB2F9BDB}"/>
                </a:ext>
              </a:extLst>
            </p:cNvPr>
            <p:cNvSpPr txBox="1"/>
            <p:nvPr/>
          </p:nvSpPr>
          <p:spPr>
            <a:xfrm>
              <a:off x="12157838" y="11192807"/>
              <a:ext cx="2755058" cy="830997"/>
            </a:xfrm>
            <a:prstGeom prst="rect">
              <a:avLst/>
            </a:prstGeom>
            <a:noFill/>
          </p:spPr>
          <p:txBody>
            <a:bodyPr wrap="square" rtlCol="0">
              <a:spAutoFit/>
            </a:bodyPr>
            <a:lstStyle/>
            <a:p>
              <a:pPr algn="ctr" defTabSz="2880360"/>
              <a:r>
                <a:rPr lang="en-US" sz="2400" b="1" dirty="0">
                  <a:solidFill>
                    <a:srgbClr val="FFC000"/>
                  </a:solidFill>
                  <a:latin typeface="Calibri" panose="020F0502020204030204"/>
                </a:rPr>
                <a:t>Front</a:t>
              </a:r>
              <a:r>
                <a:rPr lang="en-US" sz="2400" b="1" dirty="0">
                  <a:solidFill>
                    <a:srgbClr val="FFCC66"/>
                  </a:solidFill>
                  <a:latin typeface="Calibri" panose="020F0502020204030204"/>
                </a:rPr>
                <a:t> View of </a:t>
              </a:r>
            </a:p>
            <a:p>
              <a:pPr algn="ctr" defTabSz="2880360"/>
              <a:r>
                <a:rPr lang="en-US" sz="2400" b="1" dirty="0">
                  <a:solidFill>
                    <a:srgbClr val="FFCC66"/>
                  </a:solidFill>
                  <a:latin typeface="Calibri" panose="020F0502020204030204"/>
                </a:rPr>
                <a:t>Camera &amp; Strobes</a:t>
              </a:r>
            </a:p>
          </p:txBody>
        </p:sp>
      </p:grpSp>
      <p:pic>
        <p:nvPicPr>
          <p:cNvPr id="12" name="Picture 11"/>
          <p:cNvPicPr>
            <a:picLocks noChangeAspect="1"/>
          </p:cNvPicPr>
          <p:nvPr/>
        </p:nvPicPr>
        <p:blipFill>
          <a:blip r:embed="rId11"/>
          <a:stretch>
            <a:fillRect/>
          </a:stretch>
        </p:blipFill>
        <p:spPr>
          <a:xfrm>
            <a:off x="16068679" y="6076152"/>
            <a:ext cx="21993560" cy="8869380"/>
          </a:xfrm>
          <a:prstGeom prst="rect">
            <a:avLst/>
          </a:prstGeom>
        </p:spPr>
      </p:pic>
      <p:sp>
        <p:nvSpPr>
          <p:cNvPr id="45" name="Rectangle 44">
            <a:extLst>
              <a:ext uri="{FF2B5EF4-FFF2-40B4-BE49-F238E27FC236}">
                <a16:creationId xmlns:a16="http://schemas.microsoft.com/office/drawing/2014/main" id="{6FE1664F-B57F-4B83-BA8F-32A1FB57EE17}"/>
              </a:ext>
            </a:extLst>
          </p:cNvPr>
          <p:cNvSpPr/>
          <p:nvPr/>
        </p:nvSpPr>
        <p:spPr>
          <a:xfrm>
            <a:off x="16075823" y="14978626"/>
            <a:ext cx="21979272" cy="1077218"/>
          </a:xfrm>
          <a:prstGeom prst="rect">
            <a:avLst/>
          </a:prstGeom>
          <a:noFill/>
          <a:ln w="57150">
            <a:noFill/>
          </a:ln>
        </p:spPr>
        <p:txBody>
          <a:bodyPr wrap="square">
            <a:spAutoFit/>
          </a:bodyPr>
          <a:lstStyle/>
          <a:p>
            <a:r>
              <a:rPr lang="en-US" sz="3200" b="1" dirty="0"/>
              <a:t>Above: Monochromatic images of </a:t>
            </a:r>
            <a:r>
              <a:rPr lang="en-US" sz="3200" b="1" i="1" dirty="0" err="1"/>
              <a:t>Paragorgia</a:t>
            </a:r>
            <a:r>
              <a:rPr lang="en-US" sz="3200" b="1" i="1" dirty="0"/>
              <a:t> </a:t>
            </a:r>
            <a:r>
              <a:rPr lang="en-US" sz="3200" b="1" i="1" dirty="0" err="1"/>
              <a:t>arborea</a:t>
            </a:r>
            <a:r>
              <a:rPr lang="en-US" sz="3200" b="1" i="1" dirty="0"/>
              <a:t> </a:t>
            </a:r>
            <a:r>
              <a:rPr lang="en-US" sz="3200" b="1" dirty="0"/>
              <a:t>illuminated</a:t>
            </a:r>
            <a:r>
              <a:rPr lang="en-US" sz="3200" b="1" i="1" dirty="0"/>
              <a:t> </a:t>
            </a:r>
            <a:r>
              <a:rPr lang="en-US" sz="3200" b="1" dirty="0"/>
              <a:t>across 8 wavelengths. Below: False color (453, 517, 730nm) image, rendered as a RGB, of (clockwise from top left) </a:t>
            </a:r>
            <a:r>
              <a:rPr lang="en-US" sz="3200" b="1" i="1" dirty="0" err="1"/>
              <a:t>Swiftia</a:t>
            </a:r>
            <a:r>
              <a:rPr lang="en-US" sz="3200" b="1" i="1" dirty="0"/>
              <a:t> simplex, P. </a:t>
            </a:r>
            <a:r>
              <a:rPr lang="en-US" sz="3200" b="1" i="1" dirty="0" err="1"/>
              <a:t>arborea</a:t>
            </a:r>
            <a:r>
              <a:rPr lang="en-US" sz="3200" b="1" i="1" dirty="0"/>
              <a:t>, </a:t>
            </a:r>
            <a:r>
              <a:rPr lang="en-US" sz="3200" b="1" i="1" dirty="0" err="1"/>
              <a:t>Isidella</a:t>
            </a:r>
            <a:r>
              <a:rPr lang="en-US" sz="3200" b="1" i="1" dirty="0"/>
              <a:t> </a:t>
            </a:r>
            <a:r>
              <a:rPr lang="en-US" sz="3200" b="1" i="1" dirty="0" err="1"/>
              <a:t>tentaculum</a:t>
            </a:r>
            <a:r>
              <a:rPr lang="en-US" sz="3200" b="1" dirty="0"/>
              <a:t> and </a:t>
            </a:r>
            <a:r>
              <a:rPr lang="en-US" sz="3200" b="1" i="1" dirty="0" err="1"/>
              <a:t>Heteropolypus</a:t>
            </a:r>
            <a:r>
              <a:rPr lang="en-US" sz="3200" b="1" i="1" dirty="0"/>
              <a:t> </a:t>
            </a:r>
            <a:r>
              <a:rPr lang="en-US" sz="3200" b="1" i="1" dirty="0" err="1"/>
              <a:t>ritteri</a:t>
            </a:r>
            <a:endParaRPr lang="en-US" sz="3200" b="1" i="1" dirty="0"/>
          </a:p>
        </p:txBody>
      </p:sp>
      <p:grpSp>
        <p:nvGrpSpPr>
          <p:cNvPr id="19" name="Group 18"/>
          <p:cNvGrpSpPr/>
          <p:nvPr/>
        </p:nvGrpSpPr>
        <p:grpSpPr>
          <a:xfrm>
            <a:off x="313509" y="22645298"/>
            <a:ext cx="14722122" cy="5278487"/>
            <a:chOff x="365757" y="23433411"/>
            <a:chExt cx="14722122" cy="5278487"/>
          </a:xfrm>
        </p:grpSpPr>
        <p:pic>
          <p:nvPicPr>
            <p:cNvPr id="33" name="Picture 32">
              <a:extLst>
                <a:ext uri="{FF2B5EF4-FFF2-40B4-BE49-F238E27FC236}">
                  <a16:creationId xmlns:a16="http://schemas.microsoft.com/office/drawing/2014/main" id="{72376F93-F77C-4410-9A80-AFF73DC6CCFD}"/>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sharpenSoften amount="45000"/>
                      </a14:imgEffect>
                      <a14:imgEffect>
                        <a14:brightnessContrast bright="-24000" contrast="16000"/>
                      </a14:imgEffect>
                    </a14:imgLayer>
                  </a14:imgProps>
                </a:ext>
                <a:ext uri="{28A0092B-C50C-407E-A947-70E740481C1C}">
                  <a14:useLocalDpi xmlns:a14="http://schemas.microsoft.com/office/drawing/2010/main" val="0"/>
                </a:ext>
              </a:extLst>
            </a:blip>
            <a:srcRect l="1159" t="2240" r="16339" b="-518"/>
            <a:stretch/>
          </p:blipFill>
          <p:spPr>
            <a:xfrm>
              <a:off x="8104008" y="23608277"/>
              <a:ext cx="6983871" cy="5103621"/>
            </a:xfrm>
            <a:prstGeom prst="rect">
              <a:avLst/>
            </a:prstGeom>
          </p:spPr>
        </p:pic>
        <p:grpSp>
          <p:nvGrpSpPr>
            <p:cNvPr id="17" name="Group 16"/>
            <p:cNvGrpSpPr/>
            <p:nvPr/>
          </p:nvGrpSpPr>
          <p:grpSpPr>
            <a:xfrm>
              <a:off x="365757" y="23433411"/>
              <a:ext cx="7421981" cy="5122202"/>
              <a:chOff x="365757" y="23419104"/>
              <a:chExt cx="7421981" cy="5122202"/>
            </a:xfrm>
          </p:grpSpPr>
          <p:sp>
            <p:nvSpPr>
              <p:cNvPr id="305" name="TextBox 304">
                <a:extLst>
                  <a:ext uri="{FF2B5EF4-FFF2-40B4-BE49-F238E27FC236}">
                    <a16:creationId xmlns:a16="http://schemas.microsoft.com/office/drawing/2014/main" id="{B8C40694-FBB4-47E5-B013-07F05D8A45BD}"/>
                  </a:ext>
                </a:extLst>
              </p:cNvPr>
              <p:cNvSpPr txBox="1"/>
              <p:nvPr/>
            </p:nvSpPr>
            <p:spPr>
              <a:xfrm>
                <a:off x="365757" y="23419104"/>
                <a:ext cx="7421981" cy="1200329"/>
              </a:xfrm>
              <a:prstGeom prst="rect">
                <a:avLst/>
              </a:prstGeom>
              <a:solidFill>
                <a:srgbClr val="203864">
                  <a:alpha val="49804"/>
                </a:srgbClr>
              </a:solidFill>
              <a:ln w="57150">
                <a:solidFill>
                  <a:srgbClr val="203864"/>
                </a:solidFill>
              </a:ln>
            </p:spPr>
            <p:txBody>
              <a:bodyPr wrap="square" rtlCol="0" anchor="ctr">
                <a:spAutoFit/>
              </a:bodyPr>
              <a:lstStyle/>
              <a:p>
                <a:pPr algn="ctr"/>
                <a:r>
                  <a:rPr lang="en-US" sz="7200" b="1" dirty="0">
                    <a:ln w="63500">
                      <a:noFill/>
                    </a:ln>
                    <a:solidFill>
                      <a:srgbClr val="FFC000"/>
                    </a:solidFill>
                  </a:rPr>
                  <a:t>Spectral Balancing</a:t>
                </a:r>
              </a:p>
            </p:txBody>
          </p:sp>
          <p:sp>
            <p:nvSpPr>
              <p:cNvPr id="48" name="Rectangle 47">
                <a:extLst>
                  <a:ext uri="{FF2B5EF4-FFF2-40B4-BE49-F238E27FC236}">
                    <a16:creationId xmlns:a16="http://schemas.microsoft.com/office/drawing/2014/main" id="{6FE1664F-B57F-4B83-BA8F-32A1FB57EE17}"/>
                  </a:ext>
                </a:extLst>
              </p:cNvPr>
              <p:cNvSpPr/>
              <p:nvPr/>
            </p:nvSpPr>
            <p:spPr>
              <a:xfrm>
                <a:off x="365757" y="24755654"/>
                <a:ext cx="7421981" cy="3785652"/>
              </a:xfrm>
              <a:prstGeom prst="rect">
                <a:avLst/>
              </a:prstGeom>
              <a:solidFill>
                <a:schemeClr val="bg1"/>
              </a:solidFill>
              <a:ln w="57150">
                <a:solidFill>
                  <a:srgbClr val="203864"/>
                </a:solidFill>
              </a:ln>
            </p:spPr>
            <p:txBody>
              <a:bodyPr wrap="square">
                <a:spAutoFit/>
              </a:bodyPr>
              <a:lstStyle/>
              <a:p>
                <a:pPr marL="342900" indent="-342900">
                  <a:buFont typeface="Arial" panose="020B0604020202020204" pitchFamily="34" charset="0"/>
                  <a:buChar char="•"/>
                </a:pPr>
                <a:r>
                  <a:rPr lang="en-US" sz="2400" dirty="0"/>
                  <a:t>Intensity at a given wavelength is a factor of object reflectance (target property), imaging system, illumination, environment, and user-controlled settings</a:t>
                </a:r>
              </a:p>
              <a:p>
                <a:pPr marL="342900" indent="-342900">
                  <a:buFont typeface="Arial" panose="020B0604020202020204" pitchFamily="34" charset="0"/>
                  <a:buChar char="•"/>
                </a:pPr>
                <a:r>
                  <a:rPr lang="en-US" sz="2400" dirty="0"/>
                  <a:t>To quantitatively compare object reflectance between wavelengths, other factors must be calibrated out</a:t>
                </a:r>
              </a:p>
              <a:p>
                <a:pPr marL="342900" indent="-342900">
                  <a:buFont typeface="Arial" panose="020B0604020202020204" pitchFamily="34" charset="0"/>
                  <a:buChar char="•"/>
                </a:pPr>
                <a:r>
                  <a:rPr lang="en-US" sz="2400" dirty="0"/>
                  <a:t>White balance card (</a:t>
                </a:r>
                <a:r>
                  <a:rPr lang="en-US" sz="2400" dirty="0" err="1">
                    <a:solidFill>
                      <a:srgbClr val="1D1C1D"/>
                    </a:solidFill>
                  </a:rPr>
                  <a:t>Optopolymer</a:t>
                </a:r>
                <a:r>
                  <a:rPr lang="en-US" sz="2400" dirty="0">
                    <a:solidFill>
                      <a:srgbClr val="1D1C1D"/>
                    </a:solidFill>
                  </a:rPr>
                  <a:t>® Optical PTFE) used </a:t>
                </a:r>
                <a:r>
                  <a:rPr lang="en-US" sz="2400" dirty="0"/>
                  <a:t>for in-situ calibration:</a:t>
                </a:r>
              </a:p>
              <a:p>
                <a:pPr marL="742950" lvl="1" indent="-342900">
                  <a:buFont typeface="Arial" panose="020B0604020202020204" pitchFamily="34" charset="0"/>
                  <a:buChar char="•"/>
                </a:pPr>
                <a:r>
                  <a:rPr lang="en-US" sz="2400" dirty="0"/>
                  <a:t>For each wavelength, normalize object images using image of white balance card </a:t>
                </a:r>
              </a:p>
              <a:p>
                <a:pPr marL="742950" lvl="1" indent="-342900">
                  <a:buFont typeface="Arial" panose="020B0604020202020204" pitchFamily="34" charset="0"/>
                  <a:buChar char="•"/>
                </a:pPr>
                <a:r>
                  <a:rPr lang="en-US" sz="2400" dirty="0"/>
                  <a:t>Calculate adjustments for user-controlled settings</a:t>
                </a:r>
              </a:p>
            </p:txBody>
          </p:sp>
        </p:grpSp>
      </p:grpSp>
      <p:grpSp>
        <p:nvGrpSpPr>
          <p:cNvPr id="21" name="Group 20"/>
          <p:cNvGrpSpPr/>
          <p:nvPr/>
        </p:nvGrpSpPr>
        <p:grpSpPr>
          <a:xfrm>
            <a:off x="313509" y="28362869"/>
            <a:ext cx="14722123" cy="3296606"/>
            <a:chOff x="351243" y="29346026"/>
            <a:chExt cx="14722123" cy="3296606"/>
          </a:xfrm>
        </p:grpSpPr>
        <p:sp>
          <p:nvSpPr>
            <p:cNvPr id="43" name="Rectangle 42">
              <a:extLst>
                <a:ext uri="{FF2B5EF4-FFF2-40B4-BE49-F238E27FC236}">
                  <a16:creationId xmlns:a16="http://schemas.microsoft.com/office/drawing/2014/main" id="{6FE1664F-B57F-4B83-BA8F-32A1FB57EE17}"/>
                </a:ext>
              </a:extLst>
            </p:cNvPr>
            <p:cNvSpPr/>
            <p:nvPr/>
          </p:nvSpPr>
          <p:spPr>
            <a:xfrm>
              <a:off x="351244" y="30703640"/>
              <a:ext cx="14722122" cy="1938992"/>
            </a:xfrm>
            <a:prstGeom prst="rect">
              <a:avLst/>
            </a:prstGeom>
            <a:solidFill>
              <a:schemeClr val="bg1"/>
            </a:solidFill>
            <a:ln w="57150">
              <a:solidFill>
                <a:srgbClr val="203864"/>
              </a:solidFill>
            </a:ln>
          </p:spPr>
          <p:txBody>
            <a:bodyPr wrap="square">
              <a:spAutoFit/>
            </a:bodyPr>
            <a:lstStyle/>
            <a:p>
              <a:r>
                <a:rPr lang="en-US" sz="2400" dirty="0"/>
                <a:t>Future efforts may include increasing illumination to obtain better image quality with shorter exposure time, and the utilization of a camera with higher frame rates for shorter time between images.  Increased speed may improve alignment between images from successive wavelengths, even as the deep sea corals move with the currents, which may pave the way for more automated processing.  Ultimately, the project will utilize both the </a:t>
              </a:r>
              <a:r>
                <a:rPr lang="en-US" sz="2400" i="1" dirty="0" smtClean="0"/>
                <a:t>in situ</a:t>
              </a:r>
              <a:r>
                <a:rPr lang="en-US" sz="2400" dirty="0" smtClean="0"/>
                <a:t> </a:t>
              </a:r>
              <a:r>
                <a:rPr lang="en-US" sz="2400" dirty="0"/>
                <a:t>and a similar lab based system to quantify the relationships between coral health and spectral features across species.</a:t>
              </a:r>
            </a:p>
          </p:txBody>
        </p:sp>
        <p:sp>
          <p:nvSpPr>
            <p:cNvPr id="49" name="TextBox 48">
              <a:extLst>
                <a:ext uri="{FF2B5EF4-FFF2-40B4-BE49-F238E27FC236}">
                  <a16:creationId xmlns:a16="http://schemas.microsoft.com/office/drawing/2014/main" id="{B8C40694-FBB4-47E5-B013-07F05D8A45BD}"/>
                </a:ext>
              </a:extLst>
            </p:cNvPr>
            <p:cNvSpPr txBox="1"/>
            <p:nvPr/>
          </p:nvSpPr>
          <p:spPr>
            <a:xfrm>
              <a:off x="351243" y="29346026"/>
              <a:ext cx="7421981" cy="1200329"/>
            </a:xfrm>
            <a:prstGeom prst="rect">
              <a:avLst/>
            </a:prstGeom>
            <a:solidFill>
              <a:srgbClr val="203864">
                <a:alpha val="49804"/>
              </a:srgbClr>
            </a:solidFill>
            <a:ln w="57150">
              <a:solidFill>
                <a:srgbClr val="203864"/>
              </a:solidFill>
            </a:ln>
          </p:spPr>
          <p:txBody>
            <a:bodyPr wrap="square" rtlCol="0" anchor="ctr">
              <a:spAutoFit/>
            </a:bodyPr>
            <a:lstStyle/>
            <a:p>
              <a:pPr algn="ctr"/>
              <a:r>
                <a:rPr lang="en-US" sz="7200" b="1" dirty="0">
                  <a:ln w="63500">
                    <a:noFill/>
                  </a:ln>
                  <a:solidFill>
                    <a:srgbClr val="FFC000"/>
                  </a:solidFill>
                </a:rPr>
                <a:t>Future Directions</a:t>
              </a:r>
            </a:p>
          </p:txBody>
        </p:sp>
      </p:grpSp>
      <p:sp>
        <p:nvSpPr>
          <p:cNvPr id="24" name="Rectangle 23"/>
          <p:cNvSpPr/>
          <p:nvPr/>
        </p:nvSpPr>
        <p:spPr>
          <a:xfrm>
            <a:off x="313509" y="31885514"/>
            <a:ext cx="14689323" cy="923330"/>
          </a:xfrm>
          <a:prstGeom prst="rect">
            <a:avLst/>
          </a:prstGeom>
        </p:spPr>
        <p:txBody>
          <a:bodyPr wrap="square">
            <a:spAutoFit/>
          </a:bodyPr>
          <a:lstStyle/>
          <a:p>
            <a:r>
              <a:rPr lang="en-US" sz="1800" dirty="0"/>
              <a:t>References</a:t>
            </a:r>
          </a:p>
          <a:p>
            <a:r>
              <a:rPr lang="en-US" sz="1800" dirty="0" err="1"/>
              <a:t>Langenkämper</a:t>
            </a:r>
            <a:r>
              <a:rPr lang="en-US" sz="1800" dirty="0"/>
              <a:t>, Daniel, et al. "Exploring time series of hyperspectral images for cold water coral stress response analysis." </a:t>
            </a:r>
            <a:r>
              <a:rPr lang="en-US" sz="1800" i="1" dirty="0" err="1"/>
              <a:t>Plos</a:t>
            </a:r>
            <a:r>
              <a:rPr lang="en-US" sz="1800" i="1" dirty="0"/>
              <a:t> one</a:t>
            </a:r>
            <a:r>
              <a:rPr lang="en-US" sz="1800" dirty="0"/>
              <a:t> 17.8 (2022): e0272408.</a:t>
            </a:r>
          </a:p>
          <a:p>
            <a:r>
              <a:rPr lang="en-US" sz="1800" dirty="0" err="1">
                <a:solidFill>
                  <a:srgbClr val="222222"/>
                </a:solidFill>
              </a:rPr>
              <a:t>Letnes</a:t>
            </a:r>
            <a:r>
              <a:rPr lang="en-US" sz="1800" dirty="0">
                <a:solidFill>
                  <a:srgbClr val="222222"/>
                </a:solidFill>
              </a:rPr>
              <a:t>, Paul Anton, et al. "Underwater hyperspectral classification of deep sea corals exposed to 2-methylnaphthalene." </a:t>
            </a:r>
            <a:r>
              <a:rPr lang="en-US" sz="1800" i="1" dirty="0" err="1">
                <a:solidFill>
                  <a:srgbClr val="222222"/>
                </a:solidFill>
              </a:rPr>
              <a:t>PloS</a:t>
            </a:r>
            <a:r>
              <a:rPr lang="en-US" sz="1800" i="1" dirty="0">
                <a:solidFill>
                  <a:srgbClr val="222222"/>
                </a:solidFill>
              </a:rPr>
              <a:t> one</a:t>
            </a:r>
            <a:r>
              <a:rPr lang="en-US" sz="1800" dirty="0">
                <a:solidFill>
                  <a:srgbClr val="222222"/>
                </a:solidFill>
              </a:rPr>
              <a:t> 14.2 (2019): e0209960.</a:t>
            </a:r>
            <a:endParaRPr lang="en-US" sz="1800" dirty="0"/>
          </a:p>
        </p:txBody>
      </p:sp>
    </p:spTree>
    <p:extLst>
      <p:ext uri="{BB962C8B-B14F-4D97-AF65-F5344CB8AC3E}">
        <p14:creationId xmlns:p14="http://schemas.microsoft.com/office/powerpoint/2010/main" val="2721676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8000"/>
            <a:lum/>
          </a:blip>
          <a:srcRect/>
          <a:stretch>
            <a:fillRect l="-6000" r="-6000"/>
          </a:stretch>
        </a:blipFill>
        <a:effectLst/>
      </p:bgPr>
    </p:bg>
    <p:spTree>
      <p:nvGrpSpPr>
        <p:cNvPr id="1" name=""/>
        <p:cNvGrpSpPr/>
        <p:nvPr/>
      </p:nvGrpSpPr>
      <p:grpSpPr>
        <a:xfrm>
          <a:off x="0" y="0"/>
          <a:ext cx="0" cy="0"/>
          <a:chOff x="0" y="0"/>
          <a:chExt cx="0" cy="0"/>
        </a:xfrm>
      </p:grpSpPr>
      <p:sp>
        <p:nvSpPr>
          <p:cNvPr id="5" name="Rectangle 4"/>
          <p:cNvSpPr/>
          <p:nvPr/>
        </p:nvSpPr>
        <p:spPr>
          <a:xfrm>
            <a:off x="0" y="0"/>
            <a:ext cx="38404800" cy="5850653"/>
          </a:xfrm>
          <a:prstGeom prst="rect">
            <a:avLst/>
          </a:prstGeom>
          <a:solidFill>
            <a:srgbClr val="203864">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FF5FB"/>
              </a:solidFill>
            </a:endParaRPr>
          </a:p>
        </p:txBody>
      </p:sp>
      <p:sp>
        <p:nvSpPr>
          <p:cNvPr id="10" name="TextBox 9"/>
          <p:cNvSpPr txBox="1"/>
          <p:nvPr/>
        </p:nvSpPr>
        <p:spPr>
          <a:xfrm>
            <a:off x="621346" y="433783"/>
            <a:ext cx="36958905" cy="1938992"/>
          </a:xfrm>
          <a:prstGeom prst="rect">
            <a:avLst/>
          </a:prstGeom>
          <a:noFill/>
          <a:ln>
            <a:noFill/>
          </a:ln>
        </p:spPr>
        <p:txBody>
          <a:bodyPr wrap="square" rtlCol="0">
            <a:spAutoFit/>
          </a:bodyPr>
          <a:lstStyle/>
          <a:p>
            <a:pPr algn="ctr">
              <a:lnSpc>
                <a:spcPts val="14400"/>
              </a:lnSpc>
            </a:pPr>
            <a:r>
              <a:rPr lang="en-US" sz="12000" b="1" dirty="0">
                <a:solidFill>
                  <a:srgbClr val="FFC000"/>
                </a:solidFill>
              </a:rPr>
              <a:t>High-Resolution Multispectral Imaging of Deep Sea Corals</a:t>
            </a:r>
          </a:p>
        </p:txBody>
      </p:sp>
      <p:cxnSp>
        <p:nvCxnSpPr>
          <p:cNvPr id="7" name="Straight Connector 6"/>
          <p:cNvCxnSpPr/>
          <p:nvPr/>
        </p:nvCxnSpPr>
        <p:spPr>
          <a:xfrm flipV="1">
            <a:off x="-30480" y="5724161"/>
            <a:ext cx="38404800" cy="60545"/>
          </a:xfrm>
          <a:prstGeom prst="line">
            <a:avLst/>
          </a:prstGeom>
          <a:solidFill>
            <a:srgbClr val="000000">
              <a:alpha val="30196"/>
            </a:srgbClr>
          </a:solidFill>
          <a:ln w="152400">
            <a:no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A110DEC5-A4A8-413E-B64B-A8A94AD2DF08}"/>
              </a:ext>
            </a:extLst>
          </p:cNvPr>
          <p:cNvGrpSpPr/>
          <p:nvPr/>
        </p:nvGrpSpPr>
        <p:grpSpPr>
          <a:xfrm>
            <a:off x="1283331" y="2774369"/>
            <a:ext cx="34720536" cy="2554545"/>
            <a:chOff x="797495" y="3140132"/>
            <a:chExt cx="34720536" cy="2554545"/>
          </a:xfrm>
          <a:solidFill>
            <a:srgbClr val="000000">
              <a:alpha val="30196"/>
            </a:srgbClr>
          </a:solidFill>
        </p:grpSpPr>
        <p:sp>
          <p:nvSpPr>
            <p:cNvPr id="11" name="Rectangle 10"/>
            <p:cNvSpPr/>
            <p:nvPr/>
          </p:nvSpPr>
          <p:spPr>
            <a:xfrm>
              <a:off x="797495" y="3140132"/>
              <a:ext cx="20751862" cy="2554545"/>
            </a:xfrm>
            <a:prstGeom prst="rect">
              <a:avLst/>
            </a:prstGeom>
            <a:noFill/>
            <a:ln>
              <a:noFill/>
            </a:ln>
          </p:spPr>
          <p:txBody>
            <a:bodyPr wrap="square">
              <a:spAutoFit/>
            </a:bodyPr>
            <a:lstStyle/>
            <a:p>
              <a:pPr algn="ctr"/>
              <a:r>
                <a:rPr lang="en-US" sz="8000" b="1" dirty="0">
                  <a:solidFill>
                    <a:srgbClr val="EFF5FB"/>
                  </a:solidFill>
                </a:rPr>
                <a:t>Irene Hu, Steven Y. Litvin, Paul Roberts, Aaron Schnittger, James P. Barry</a:t>
              </a:r>
            </a:p>
          </p:txBody>
        </p:sp>
        <p:pic>
          <p:nvPicPr>
            <p:cNvPr id="36" name="Picture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99358" y="3158810"/>
              <a:ext cx="13718673" cy="2517189"/>
            </a:xfrm>
            <a:prstGeom prst="rect">
              <a:avLst/>
            </a:prstGeom>
            <a:noFill/>
            <a:ln>
              <a:noFill/>
            </a:ln>
          </p:spPr>
        </p:pic>
      </p:grpSp>
      <p:cxnSp>
        <p:nvCxnSpPr>
          <p:cNvPr id="193" name="Straight Connector 192">
            <a:extLst>
              <a:ext uri="{FF2B5EF4-FFF2-40B4-BE49-F238E27FC236}">
                <a16:creationId xmlns:a16="http://schemas.microsoft.com/office/drawing/2014/main" id="{6A7D895C-D63B-40AA-8F66-2AF1B52E17EF}"/>
              </a:ext>
            </a:extLst>
          </p:cNvPr>
          <p:cNvCxnSpPr/>
          <p:nvPr/>
        </p:nvCxnSpPr>
        <p:spPr>
          <a:xfrm flipV="1">
            <a:off x="-44028" y="5855603"/>
            <a:ext cx="38404800" cy="60545"/>
          </a:xfrm>
          <a:prstGeom prst="line">
            <a:avLst/>
          </a:prstGeom>
          <a:ln w="152400">
            <a:solidFill>
              <a:srgbClr val="203864"/>
            </a:solidFill>
          </a:ln>
        </p:spPr>
        <p:style>
          <a:lnRef idx="1">
            <a:schemeClr val="accent1"/>
          </a:lnRef>
          <a:fillRef idx="0">
            <a:schemeClr val="accent1"/>
          </a:fillRef>
          <a:effectRef idx="0">
            <a:schemeClr val="accent1"/>
          </a:effectRef>
          <a:fontRef idx="minor">
            <a:schemeClr val="tx1"/>
          </a:fontRef>
        </p:style>
      </p:cxnSp>
      <p:sp>
        <p:nvSpPr>
          <p:cNvPr id="194" name="TextBox 193">
            <a:extLst>
              <a:ext uri="{FF2B5EF4-FFF2-40B4-BE49-F238E27FC236}">
                <a16:creationId xmlns:a16="http://schemas.microsoft.com/office/drawing/2014/main" id="{E14D4D21-DC72-4399-8F60-6094BFA9BEDD}"/>
              </a:ext>
            </a:extLst>
          </p:cNvPr>
          <p:cNvSpPr txBox="1"/>
          <p:nvPr/>
        </p:nvSpPr>
        <p:spPr>
          <a:xfrm>
            <a:off x="182880" y="6209930"/>
            <a:ext cx="5482026" cy="1200329"/>
          </a:xfrm>
          <a:prstGeom prst="rect">
            <a:avLst/>
          </a:prstGeom>
          <a:solidFill>
            <a:srgbClr val="203864">
              <a:alpha val="49804"/>
            </a:srgbClr>
          </a:solidFill>
          <a:ln w="57150">
            <a:solidFill>
              <a:srgbClr val="203864"/>
            </a:solidFill>
          </a:ln>
        </p:spPr>
        <p:txBody>
          <a:bodyPr wrap="square" rtlCol="0" anchor="ctr">
            <a:spAutoFit/>
          </a:bodyPr>
          <a:lstStyle/>
          <a:p>
            <a:pPr algn="ctr"/>
            <a:r>
              <a:rPr lang="en-US" sz="7200" b="1" dirty="0">
                <a:ln w="63500">
                  <a:noFill/>
                </a:ln>
                <a:solidFill>
                  <a:srgbClr val="FFC000"/>
                </a:solidFill>
              </a:rPr>
              <a:t>Introduction</a:t>
            </a:r>
          </a:p>
        </p:txBody>
      </p:sp>
      <p:sp>
        <p:nvSpPr>
          <p:cNvPr id="195" name="Rectangle 194">
            <a:extLst>
              <a:ext uri="{FF2B5EF4-FFF2-40B4-BE49-F238E27FC236}">
                <a16:creationId xmlns:a16="http://schemas.microsoft.com/office/drawing/2014/main" id="{6FE1664F-B57F-4B83-BA8F-32A1FB57EE17}"/>
              </a:ext>
            </a:extLst>
          </p:cNvPr>
          <p:cNvSpPr/>
          <p:nvPr/>
        </p:nvSpPr>
        <p:spPr>
          <a:xfrm>
            <a:off x="182880" y="7704041"/>
            <a:ext cx="6797040" cy="461665"/>
          </a:xfrm>
          <a:prstGeom prst="rect">
            <a:avLst/>
          </a:prstGeom>
          <a:solidFill>
            <a:schemeClr val="bg1"/>
          </a:solidFill>
          <a:ln w="57150">
            <a:solidFill>
              <a:srgbClr val="203864"/>
            </a:solidFill>
          </a:ln>
        </p:spPr>
        <p:txBody>
          <a:bodyPr wrap="square">
            <a:spAutoFit/>
          </a:bodyPr>
          <a:lstStyle/>
          <a:p>
            <a:r>
              <a:rPr lang="en-US" sz="2400" dirty="0"/>
              <a:t>Hyper and multi imaging approaches have proven </a:t>
            </a:r>
          </a:p>
        </p:txBody>
      </p:sp>
      <p:pic>
        <p:nvPicPr>
          <p:cNvPr id="9" name="Picture 8">
            <a:extLst>
              <a:ext uri="{FF2B5EF4-FFF2-40B4-BE49-F238E27FC236}">
                <a16:creationId xmlns:a16="http://schemas.microsoft.com/office/drawing/2014/main" id="{D663DDF0-664E-4B04-BE41-0B76A09EE74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842418" y="22814436"/>
            <a:ext cx="8527200" cy="6388099"/>
          </a:xfrm>
          <a:prstGeom prst="rect">
            <a:avLst/>
          </a:prstGeom>
        </p:spPr>
      </p:pic>
      <p:pic>
        <p:nvPicPr>
          <p:cNvPr id="13" name="Picture 12">
            <a:extLst>
              <a:ext uri="{FF2B5EF4-FFF2-40B4-BE49-F238E27FC236}">
                <a16:creationId xmlns:a16="http://schemas.microsoft.com/office/drawing/2014/main" id="{785A1B64-2D75-4CE2-BC46-9CCC24E8AC1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125544" y="14945532"/>
            <a:ext cx="8527200" cy="6388099"/>
          </a:xfrm>
          <a:prstGeom prst="rect">
            <a:avLst/>
          </a:prstGeom>
        </p:spPr>
      </p:pic>
      <p:pic>
        <p:nvPicPr>
          <p:cNvPr id="16" name="Picture 15">
            <a:extLst>
              <a:ext uri="{FF2B5EF4-FFF2-40B4-BE49-F238E27FC236}">
                <a16:creationId xmlns:a16="http://schemas.microsoft.com/office/drawing/2014/main" id="{8907D7D4-DDAD-40B8-8469-EB19911F37D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021366" y="22798537"/>
            <a:ext cx="8527200" cy="6388099"/>
          </a:xfrm>
          <a:prstGeom prst="rect">
            <a:avLst/>
          </a:prstGeom>
        </p:spPr>
      </p:pic>
      <p:pic>
        <p:nvPicPr>
          <p:cNvPr id="18" name="Picture 17">
            <a:extLst>
              <a:ext uri="{FF2B5EF4-FFF2-40B4-BE49-F238E27FC236}">
                <a16:creationId xmlns:a16="http://schemas.microsoft.com/office/drawing/2014/main" id="{064564AF-C77C-4966-9696-E674DC239DA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792787" y="14945533"/>
            <a:ext cx="8527200" cy="6388099"/>
          </a:xfrm>
          <a:prstGeom prst="rect">
            <a:avLst/>
          </a:prstGeom>
        </p:spPr>
      </p:pic>
      <p:grpSp>
        <p:nvGrpSpPr>
          <p:cNvPr id="29" name="Group 28">
            <a:extLst>
              <a:ext uri="{FF2B5EF4-FFF2-40B4-BE49-F238E27FC236}">
                <a16:creationId xmlns:a16="http://schemas.microsoft.com/office/drawing/2014/main" id="{2E21B124-0ED9-49DC-A841-190B407BB5A7}"/>
              </a:ext>
            </a:extLst>
          </p:cNvPr>
          <p:cNvGrpSpPr/>
          <p:nvPr/>
        </p:nvGrpSpPr>
        <p:grpSpPr>
          <a:xfrm>
            <a:off x="16114691" y="7704041"/>
            <a:ext cx="17051414" cy="6865769"/>
            <a:chOff x="9953867" y="6941671"/>
            <a:chExt cx="17051414" cy="6865769"/>
          </a:xfrm>
        </p:grpSpPr>
        <p:grpSp>
          <p:nvGrpSpPr>
            <p:cNvPr id="26" name="Group 25">
              <a:extLst>
                <a:ext uri="{FF2B5EF4-FFF2-40B4-BE49-F238E27FC236}">
                  <a16:creationId xmlns:a16="http://schemas.microsoft.com/office/drawing/2014/main" id="{BF1B2992-FB11-40A7-993A-D64847E63B68}"/>
                </a:ext>
              </a:extLst>
            </p:cNvPr>
            <p:cNvGrpSpPr/>
            <p:nvPr/>
          </p:nvGrpSpPr>
          <p:grpSpPr>
            <a:xfrm>
              <a:off x="9953867" y="6941671"/>
              <a:ext cx="17051413" cy="3354309"/>
              <a:chOff x="9953867" y="6941671"/>
              <a:chExt cx="17051413" cy="3354309"/>
            </a:xfrm>
          </p:grpSpPr>
          <p:pic>
            <p:nvPicPr>
              <p:cNvPr id="3" name="Picture 2">
                <a:extLst>
                  <a:ext uri="{FF2B5EF4-FFF2-40B4-BE49-F238E27FC236}">
                    <a16:creationId xmlns:a16="http://schemas.microsoft.com/office/drawing/2014/main" id="{1515CBD4-0BE2-4D74-9F39-55FC7BA49B1F}"/>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7040" b="43600" l="1635" r="93175">
                            <a14:foregroundMark x1="25276" y1="4000" x2="42801" y2="36880"/>
                            <a14:foregroundMark x1="42801" y1="36880" x2="46463" y2="41280"/>
                            <a14:foregroundMark x1="49840" y1="5360" x2="63846" y2="30480"/>
                            <a14:foregroundMark x1="63846" y1="30480" x2="68148" y2="41280"/>
                            <a14:foregroundMark x1="68148" y1="41280" x2="70245" y2="42640"/>
                            <a14:foregroundMark x1="74049" y1="42960" x2="79772" y2="28080"/>
                            <a14:foregroundMark x1="79772" y1="28080" x2="84714" y2="9600"/>
                            <a14:foregroundMark x1="86065" y1="40080" x2="89229" y2="36320"/>
                            <a14:foregroundMark x1="89229" y1="36320" x2="91113" y2="30960"/>
                            <a14:foregroundMark x1="91113" y1="30960" x2="91966" y2="11760"/>
                            <a14:foregroundMark x1="91966" y1="11760" x2="93210" y2="7040"/>
                            <a14:foregroundMark x1="1458" y1="4000" x2="23107" y2="43360"/>
                            <a14:foregroundMark x1="23107" y1="43360" x2="23178" y2="43600"/>
                            <a14:foregroundMark x1="3484" y1="30720" x2="5190" y2="22640"/>
                            <a14:foregroundMark x1="5190" y1="22640" x2="5652" y2="15040"/>
                            <a14:foregroundMark x1="1813" y1="36960" x2="1635" y2="14240"/>
                          </a14:backgroundRemoval>
                        </a14:imgEffect>
                      </a14:imgLayer>
                    </a14:imgProps>
                  </a:ext>
                  <a:ext uri="{28A0092B-C50C-407E-A947-70E740481C1C}">
                    <a14:useLocalDpi xmlns:a14="http://schemas.microsoft.com/office/drawing/2010/main" val="0"/>
                  </a:ext>
                </a:extLst>
              </a:blip>
              <a:srcRect l="1033" t="3170" r="4224" b="54888"/>
              <a:stretch/>
            </p:blipFill>
            <p:spPr>
              <a:xfrm>
                <a:off x="9953867" y="6941672"/>
                <a:ext cx="17051413" cy="3354308"/>
              </a:xfrm>
              <a:prstGeom prst="rect">
                <a:avLst/>
              </a:prstGeom>
            </p:spPr>
          </p:pic>
          <p:grpSp>
            <p:nvGrpSpPr>
              <p:cNvPr id="22" name="Group 21">
                <a:extLst>
                  <a:ext uri="{FF2B5EF4-FFF2-40B4-BE49-F238E27FC236}">
                    <a16:creationId xmlns:a16="http://schemas.microsoft.com/office/drawing/2014/main" id="{B2517781-2D9E-4889-966C-656A6359604F}"/>
                  </a:ext>
                </a:extLst>
              </p:cNvPr>
              <p:cNvGrpSpPr/>
              <p:nvPr/>
            </p:nvGrpSpPr>
            <p:grpSpPr>
              <a:xfrm>
                <a:off x="9953867" y="6941671"/>
                <a:ext cx="14013964" cy="465631"/>
                <a:chOff x="9953867" y="6941671"/>
                <a:chExt cx="14013964" cy="465631"/>
              </a:xfrm>
            </p:grpSpPr>
            <p:sp>
              <p:nvSpPr>
                <p:cNvPr id="19" name="Rectangle 18">
                  <a:extLst>
                    <a:ext uri="{FF2B5EF4-FFF2-40B4-BE49-F238E27FC236}">
                      <a16:creationId xmlns:a16="http://schemas.microsoft.com/office/drawing/2014/main" id="{88B06294-257D-47D7-A30E-F7BD714637F8}"/>
                    </a:ext>
                  </a:extLst>
                </p:cNvPr>
                <p:cNvSpPr/>
                <p:nvPr/>
              </p:nvSpPr>
              <p:spPr>
                <a:xfrm>
                  <a:off x="9953867" y="6942856"/>
                  <a:ext cx="1066318" cy="461665"/>
                </a:xfrm>
                <a:prstGeom prst="rect">
                  <a:avLst/>
                </a:prstGeom>
              </p:spPr>
              <p:txBody>
                <a:bodyPr wrap="none">
                  <a:spAutoFit/>
                </a:bodyPr>
                <a:lstStyle/>
                <a:p>
                  <a:pPr algn="ctr"/>
                  <a:r>
                    <a:rPr lang="en-US" sz="2400" b="1" dirty="0">
                      <a:ln w="63500">
                        <a:noFill/>
                      </a:ln>
                      <a:solidFill>
                        <a:srgbClr val="FFCC66"/>
                      </a:solidFill>
                    </a:rPr>
                    <a:t>370nm</a:t>
                  </a:r>
                </a:p>
              </p:txBody>
            </p:sp>
            <p:sp>
              <p:nvSpPr>
                <p:cNvPr id="296" name="Rectangle 295">
                  <a:extLst>
                    <a:ext uri="{FF2B5EF4-FFF2-40B4-BE49-F238E27FC236}">
                      <a16:creationId xmlns:a16="http://schemas.microsoft.com/office/drawing/2014/main" id="{84D8F194-A0D0-4B05-B802-89AE3C733E61}"/>
                    </a:ext>
                  </a:extLst>
                </p:cNvPr>
                <p:cNvSpPr/>
                <p:nvPr/>
              </p:nvSpPr>
              <p:spPr>
                <a:xfrm>
                  <a:off x="14268689" y="6945637"/>
                  <a:ext cx="1066318" cy="461665"/>
                </a:xfrm>
                <a:prstGeom prst="rect">
                  <a:avLst/>
                </a:prstGeom>
              </p:spPr>
              <p:txBody>
                <a:bodyPr wrap="none">
                  <a:spAutoFit/>
                </a:bodyPr>
                <a:lstStyle/>
                <a:p>
                  <a:pPr algn="ctr"/>
                  <a:r>
                    <a:rPr lang="en-US" sz="2400" b="1" dirty="0">
                      <a:ln w="63500">
                        <a:noFill/>
                      </a:ln>
                      <a:solidFill>
                        <a:srgbClr val="FFCC66"/>
                      </a:solidFill>
                    </a:rPr>
                    <a:t>405nm</a:t>
                  </a:r>
                </a:p>
              </p:txBody>
            </p:sp>
            <p:sp>
              <p:nvSpPr>
                <p:cNvPr id="297" name="Rectangle 296">
                  <a:extLst>
                    <a:ext uri="{FF2B5EF4-FFF2-40B4-BE49-F238E27FC236}">
                      <a16:creationId xmlns:a16="http://schemas.microsoft.com/office/drawing/2014/main" id="{9D480CDE-E8AC-4A55-BE5A-FFDC6D6F9960}"/>
                    </a:ext>
                  </a:extLst>
                </p:cNvPr>
                <p:cNvSpPr/>
                <p:nvPr/>
              </p:nvSpPr>
              <p:spPr>
                <a:xfrm>
                  <a:off x="18586691" y="6941671"/>
                  <a:ext cx="1066318" cy="461665"/>
                </a:xfrm>
                <a:prstGeom prst="rect">
                  <a:avLst/>
                </a:prstGeom>
              </p:spPr>
              <p:txBody>
                <a:bodyPr wrap="none">
                  <a:spAutoFit/>
                </a:bodyPr>
                <a:lstStyle/>
                <a:p>
                  <a:pPr algn="ctr"/>
                  <a:r>
                    <a:rPr lang="en-US" sz="2400" b="1" dirty="0">
                      <a:ln w="63500">
                        <a:noFill/>
                      </a:ln>
                      <a:solidFill>
                        <a:srgbClr val="FFCC66"/>
                      </a:solidFill>
                    </a:rPr>
                    <a:t>453nm</a:t>
                  </a:r>
                </a:p>
              </p:txBody>
            </p:sp>
            <p:sp>
              <p:nvSpPr>
                <p:cNvPr id="298" name="Rectangle 297">
                  <a:extLst>
                    <a:ext uri="{FF2B5EF4-FFF2-40B4-BE49-F238E27FC236}">
                      <a16:creationId xmlns:a16="http://schemas.microsoft.com/office/drawing/2014/main" id="{3F9B09B2-5331-4A3D-B76B-04298629EA68}"/>
                    </a:ext>
                  </a:extLst>
                </p:cNvPr>
                <p:cNvSpPr/>
                <p:nvPr/>
              </p:nvSpPr>
              <p:spPr>
                <a:xfrm>
                  <a:off x="22901513" y="6944452"/>
                  <a:ext cx="1066318" cy="461665"/>
                </a:xfrm>
                <a:prstGeom prst="rect">
                  <a:avLst/>
                </a:prstGeom>
              </p:spPr>
              <p:txBody>
                <a:bodyPr wrap="none">
                  <a:spAutoFit/>
                </a:bodyPr>
                <a:lstStyle/>
                <a:p>
                  <a:pPr algn="ctr"/>
                  <a:r>
                    <a:rPr lang="en-US" sz="2400" b="1" dirty="0">
                      <a:ln w="63500">
                        <a:noFill/>
                      </a:ln>
                      <a:solidFill>
                        <a:srgbClr val="FFCC66"/>
                      </a:solidFill>
                    </a:rPr>
                    <a:t>517nm</a:t>
                  </a:r>
                </a:p>
              </p:txBody>
            </p:sp>
          </p:grpSp>
        </p:grpSp>
        <p:grpSp>
          <p:nvGrpSpPr>
            <p:cNvPr id="28" name="Group 27">
              <a:extLst>
                <a:ext uri="{FF2B5EF4-FFF2-40B4-BE49-F238E27FC236}">
                  <a16:creationId xmlns:a16="http://schemas.microsoft.com/office/drawing/2014/main" id="{B1D09CCC-374A-48D8-9587-7A9634E5788C}"/>
                </a:ext>
              </a:extLst>
            </p:cNvPr>
            <p:cNvGrpSpPr/>
            <p:nvPr/>
          </p:nvGrpSpPr>
          <p:grpSpPr>
            <a:xfrm>
              <a:off x="9953867" y="10445799"/>
              <a:ext cx="17051414" cy="3361641"/>
              <a:chOff x="9953867" y="10689639"/>
              <a:chExt cx="17051414" cy="3361641"/>
            </a:xfrm>
          </p:grpSpPr>
          <p:pic>
            <p:nvPicPr>
              <p:cNvPr id="294" name="Picture 293">
                <a:extLst>
                  <a:ext uri="{FF2B5EF4-FFF2-40B4-BE49-F238E27FC236}">
                    <a16:creationId xmlns:a16="http://schemas.microsoft.com/office/drawing/2014/main" id="{AB7A3B1C-119B-4E8C-9847-C841343E7485}"/>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53440" b="93520" l="2453" r="94134">
                            <a14:foregroundMark x1="12264" y1="61600" x2="13509" y2="68800"/>
                            <a14:foregroundMark x1="13509" y1="68800" x2="16815" y2="68400"/>
                            <a14:foregroundMark x1="16815" y1="68400" x2="12158" y2="68400"/>
                            <a14:foregroundMark x1="12158" y1="68400" x2="9456" y2="70560"/>
                            <a14:foregroundMark x1="9456" y1="70560" x2="13224" y2="72800"/>
                            <a14:foregroundMark x1="13224" y1="72800" x2="18343" y2="72800"/>
                            <a14:foregroundMark x1="18343" y1="72800" x2="14966" y2="71760"/>
                            <a14:foregroundMark x1="14966" y1="71760" x2="17632" y2="71120"/>
                            <a14:foregroundMark x1="17632" y1="71120" x2="16708" y2="70800"/>
                            <a14:foregroundMark x1="18166" y1="54960" x2="10843" y2="53440"/>
                            <a14:foregroundMark x1="10843" y1="53440" x2="18663" y2="56960"/>
                            <a14:foregroundMark x1="18663" y1="56960" x2="13295" y2="60640"/>
                            <a14:foregroundMark x1="13295" y1="60640" x2="15464" y2="66160"/>
                            <a14:foregroundMark x1="15464" y1="66160" x2="10629" y2="75280"/>
                            <a14:foregroundMark x1="10629" y1="75280" x2="18734" y2="82640"/>
                            <a14:foregroundMark x1="18734" y1="82640" x2="16068" y2="84320"/>
                            <a14:foregroundMark x1="16068" y1="84320" x2="16815" y2="84560"/>
                            <a14:foregroundMark x1="4657" y1="56320" x2="8638" y2="57040"/>
                            <a14:foregroundMark x1="8638" y1="57040" x2="6363" y2="60320"/>
                            <a14:foregroundMark x1="6363" y1="60320" x2="9172" y2="63920"/>
                            <a14:foregroundMark x1="9172" y1="63920" x2="5688" y2="69680"/>
                            <a14:foregroundMark x1="5688" y1="69680" x2="9136" y2="72960"/>
                            <a14:foregroundMark x1="9136" y1="72960" x2="4906" y2="75280"/>
                            <a14:foregroundMark x1="4906" y1="75280" x2="7785" y2="76320"/>
                            <a14:foregroundMark x1="5012" y1="90560" x2="2204" y2="84160"/>
                            <a14:foregroundMark x1="2204" y1="84160" x2="2062" y2="77600"/>
                            <a14:foregroundMark x1="2062" y1="77600" x2="3128" y2="64880"/>
                            <a14:foregroundMark x1="3128" y1="64880" x2="2488" y2="54400"/>
                            <a14:foregroundMark x1="25276" y1="53200" x2="45752" y2="86080"/>
                            <a14:foregroundMark x1="45752" y1="86080" x2="47067" y2="92800"/>
                            <a14:foregroundMark x1="49804" y1="93520" x2="68503" y2="66080"/>
                            <a14:foregroundMark x1="68503" y1="66080" x2="70423" y2="61440"/>
                            <a14:foregroundMark x1="70423" y1="61440" x2="70956" y2="55680"/>
                            <a14:foregroundMark x1="73338" y1="92080" x2="89335" y2="58400"/>
                            <a14:foregroundMark x1="89335" y1="58400" x2="92286" y2="54880"/>
                            <a14:foregroundMark x1="92286" y1="54880" x2="94134" y2="54400"/>
                          </a14:backgroundRemoval>
                        </a14:imgEffect>
                      </a14:imgLayer>
                    </a14:imgProps>
                  </a:ext>
                  <a:ext uri="{28A0092B-C50C-407E-A947-70E740481C1C}">
                    <a14:useLocalDpi xmlns:a14="http://schemas.microsoft.com/office/drawing/2010/main" val="0"/>
                  </a:ext>
                </a:extLst>
              </a:blip>
              <a:srcRect l="1033" t="52552" r="4224" b="5413"/>
              <a:stretch/>
            </p:blipFill>
            <p:spPr>
              <a:xfrm>
                <a:off x="9953867" y="10689639"/>
                <a:ext cx="17051414" cy="3361641"/>
              </a:xfrm>
              <a:prstGeom prst="rect">
                <a:avLst/>
              </a:prstGeom>
            </p:spPr>
          </p:pic>
          <p:grpSp>
            <p:nvGrpSpPr>
              <p:cNvPr id="299" name="Group 298">
                <a:extLst>
                  <a:ext uri="{FF2B5EF4-FFF2-40B4-BE49-F238E27FC236}">
                    <a16:creationId xmlns:a16="http://schemas.microsoft.com/office/drawing/2014/main" id="{4D9886DB-93BC-4F5E-B157-A03C6C18E900}"/>
                  </a:ext>
                </a:extLst>
              </p:cNvPr>
              <p:cNvGrpSpPr/>
              <p:nvPr/>
            </p:nvGrpSpPr>
            <p:grpSpPr>
              <a:xfrm>
                <a:off x="9996620" y="10738306"/>
                <a:ext cx="14013964" cy="465631"/>
                <a:chOff x="9953867" y="6941671"/>
                <a:chExt cx="14013964" cy="465631"/>
              </a:xfrm>
            </p:grpSpPr>
            <p:sp>
              <p:nvSpPr>
                <p:cNvPr id="300" name="Rectangle 299">
                  <a:extLst>
                    <a:ext uri="{FF2B5EF4-FFF2-40B4-BE49-F238E27FC236}">
                      <a16:creationId xmlns:a16="http://schemas.microsoft.com/office/drawing/2014/main" id="{8ABF2BDB-16B6-4D21-9663-60AAC922A707}"/>
                    </a:ext>
                  </a:extLst>
                </p:cNvPr>
                <p:cNvSpPr/>
                <p:nvPr/>
              </p:nvSpPr>
              <p:spPr>
                <a:xfrm>
                  <a:off x="9953867" y="6942856"/>
                  <a:ext cx="1066318" cy="461665"/>
                </a:xfrm>
                <a:prstGeom prst="rect">
                  <a:avLst/>
                </a:prstGeom>
              </p:spPr>
              <p:txBody>
                <a:bodyPr wrap="none">
                  <a:spAutoFit/>
                </a:bodyPr>
                <a:lstStyle/>
                <a:p>
                  <a:pPr algn="ctr"/>
                  <a:r>
                    <a:rPr lang="en-US" sz="2400" b="1" dirty="0">
                      <a:ln w="63500">
                        <a:noFill/>
                      </a:ln>
                      <a:solidFill>
                        <a:srgbClr val="FFCC66"/>
                      </a:solidFill>
                    </a:rPr>
                    <a:t>660nm</a:t>
                  </a:r>
                </a:p>
              </p:txBody>
            </p:sp>
            <p:sp>
              <p:nvSpPr>
                <p:cNvPr id="301" name="Rectangle 300">
                  <a:extLst>
                    <a:ext uri="{FF2B5EF4-FFF2-40B4-BE49-F238E27FC236}">
                      <a16:creationId xmlns:a16="http://schemas.microsoft.com/office/drawing/2014/main" id="{E4B2AC21-F8A9-4FB7-88AE-1259A0D90980}"/>
                    </a:ext>
                  </a:extLst>
                </p:cNvPr>
                <p:cNvSpPr/>
                <p:nvPr/>
              </p:nvSpPr>
              <p:spPr>
                <a:xfrm>
                  <a:off x="14268689" y="6945637"/>
                  <a:ext cx="1066318" cy="461665"/>
                </a:xfrm>
                <a:prstGeom prst="rect">
                  <a:avLst/>
                </a:prstGeom>
              </p:spPr>
              <p:txBody>
                <a:bodyPr wrap="none">
                  <a:spAutoFit/>
                </a:bodyPr>
                <a:lstStyle/>
                <a:p>
                  <a:pPr algn="ctr"/>
                  <a:r>
                    <a:rPr lang="en-US" sz="2400" b="1" dirty="0">
                      <a:ln w="63500">
                        <a:noFill/>
                      </a:ln>
                      <a:solidFill>
                        <a:srgbClr val="FFCC66"/>
                      </a:solidFill>
                    </a:rPr>
                    <a:t>730nm</a:t>
                  </a:r>
                </a:p>
              </p:txBody>
            </p:sp>
            <p:sp>
              <p:nvSpPr>
                <p:cNvPr id="302" name="Rectangle 301">
                  <a:extLst>
                    <a:ext uri="{FF2B5EF4-FFF2-40B4-BE49-F238E27FC236}">
                      <a16:creationId xmlns:a16="http://schemas.microsoft.com/office/drawing/2014/main" id="{DDA0CF82-C0EE-4CB2-BA41-5DA526707438}"/>
                    </a:ext>
                  </a:extLst>
                </p:cNvPr>
                <p:cNvSpPr/>
                <p:nvPr/>
              </p:nvSpPr>
              <p:spPr>
                <a:xfrm>
                  <a:off x="18586691" y="6941671"/>
                  <a:ext cx="1066318" cy="461665"/>
                </a:xfrm>
                <a:prstGeom prst="rect">
                  <a:avLst/>
                </a:prstGeom>
              </p:spPr>
              <p:txBody>
                <a:bodyPr wrap="none">
                  <a:spAutoFit/>
                </a:bodyPr>
                <a:lstStyle/>
                <a:p>
                  <a:pPr algn="ctr"/>
                  <a:r>
                    <a:rPr lang="en-US" sz="2400" b="1" dirty="0">
                      <a:ln w="63500">
                        <a:noFill/>
                      </a:ln>
                      <a:solidFill>
                        <a:srgbClr val="FFCC66"/>
                      </a:solidFill>
                    </a:rPr>
                    <a:t>850nm</a:t>
                  </a:r>
                </a:p>
              </p:txBody>
            </p:sp>
            <p:sp>
              <p:nvSpPr>
                <p:cNvPr id="303" name="Rectangle 302">
                  <a:extLst>
                    <a:ext uri="{FF2B5EF4-FFF2-40B4-BE49-F238E27FC236}">
                      <a16:creationId xmlns:a16="http://schemas.microsoft.com/office/drawing/2014/main" id="{0BAA17C7-17C3-4D8C-A995-6876A88188DE}"/>
                    </a:ext>
                  </a:extLst>
                </p:cNvPr>
                <p:cNvSpPr/>
                <p:nvPr/>
              </p:nvSpPr>
              <p:spPr>
                <a:xfrm>
                  <a:off x="22901513" y="6944452"/>
                  <a:ext cx="1066318" cy="461665"/>
                </a:xfrm>
                <a:prstGeom prst="rect">
                  <a:avLst/>
                </a:prstGeom>
              </p:spPr>
              <p:txBody>
                <a:bodyPr wrap="none">
                  <a:spAutoFit/>
                </a:bodyPr>
                <a:lstStyle/>
                <a:p>
                  <a:pPr algn="ctr"/>
                  <a:r>
                    <a:rPr lang="en-US" sz="2400" b="1" dirty="0">
                      <a:ln w="63500">
                        <a:noFill/>
                      </a:ln>
                      <a:solidFill>
                        <a:srgbClr val="FFCC66"/>
                      </a:solidFill>
                    </a:rPr>
                    <a:t>940nm</a:t>
                  </a:r>
                </a:p>
              </p:txBody>
            </p:sp>
          </p:grpSp>
        </p:grpSp>
      </p:grpSp>
      <p:sp>
        <p:nvSpPr>
          <p:cNvPr id="304" name="TextBox 303">
            <a:extLst>
              <a:ext uri="{FF2B5EF4-FFF2-40B4-BE49-F238E27FC236}">
                <a16:creationId xmlns:a16="http://schemas.microsoft.com/office/drawing/2014/main" id="{6EF44076-5B9B-4D83-833C-5A54A4A4679E}"/>
              </a:ext>
            </a:extLst>
          </p:cNvPr>
          <p:cNvSpPr txBox="1"/>
          <p:nvPr/>
        </p:nvSpPr>
        <p:spPr>
          <a:xfrm>
            <a:off x="182880" y="9970730"/>
            <a:ext cx="9727459" cy="1200329"/>
          </a:xfrm>
          <a:prstGeom prst="rect">
            <a:avLst/>
          </a:prstGeom>
          <a:solidFill>
            <a:srgbClr val="203864">
              <a:alpha val="49804"/>
            </a:srgbClr>
          </a:solidFill>
          <a:ln w="57150">
            <a:solidFill>
              <a:srgbClr val="203864"/>
            </a:solidFill>
          </a:ln>
        </p:spPr>
        <p:txBody>
          <a:bodyPr wrap="square" rtlCol="0" anchor="ctr">
            <a:spAutoFit/>
          </a:bodyPr>
          <a:lstStyle/>
          <a:p>
            <a:pPr algn="ctr"/>
            <a:r>
              <a:rPr lang="en-US" sz="7200" b="1" dirty="0">
                <a:ln w="63500">
                  <a:noFill/>
                </a:ln>
                <a:solidFill>
                  <a:srgbClr val="FFCC66"/>
                </a:solidFill>
              </a:rPr>
              <a:t>Multi Spectral Coral Cam</a:t>
            </a:r>
          </a:p>
        </p:txBody>
      </p:sp>
      <p:sp>
        <p:nvSpPr>
          <p:cNvPr id="305" name="TextBox 304">
            <a:extLst>
              <a:ext uri="{FF2B5EF4-FFF2-40B4-BE49-F238E27FC236}">
                <a16:creationId xmlns:a16="http://schemas.microsoft.com/office/drawing/2014/main" id="{B8C40694-FBB4-47E5-B013-07F05D8A45BD}"/>
              </a:ext>
            </a:extLst>
          </p:cNvPr>
          <p:cNvSpPr txBox="1"/>
          <p:nvPr/>
        </p:nvSpPr>
        <p:spPr>
          <a:xfrm>
            <a:off x="621346" y="25526557"/>
            <a:ext cx="7421981" cy="1200329"/>
          </a:xfrm>
          <a:prstGeom prst="rect">
            <a:avLst/>
          </a:prstGeom>
          <a:solidFill>
            <a:srgbClr val="203864">
              <a:alpha val="49804"/>
            </a:srgbClr>
          </a:solidFill>
          <a:ln w="57150">
            <a:solidFill>
              <a:srgbClr val="203864"/>
            </a:solidFill>
          </a:ln>
        </p:spPr>
        <p:txBody>
          <a:bodyPr wrap="square" rtlCol="0" anchor="ctr">
            <a:spAutoFit/>
          </a:bodyPr>
          <a:lstStyle/>
          <a:p>
            <a:pPr algn="ctr"/>
            <a:r>
              <a:rPr lang="en-US" sz="7200" b="1" dirty="0">
                <a:ln w="63500">
                  <a:noFill/>
                </a:ln>
                <a:solidFill>
                  <a:srgbClr val="FFC000"/>
                </a:solidFill>
              </a:rPr>
              <a:t>Spectral Balancing</a:t>
            </a:r>
          </a:p>
        </p:txBody>
      </p:sp>
      <p:sp>
        <p:nvSpPr>
          <p:cNvPr id="306" name="TextBox 305">
            <a:extLst>
              <a:ext uri="{FF2B5EF4-FFF2-40B4-BE49-F238E27FC236}">
                <a16:creationId xmlns:a16="http://schemas.microsoft.com/office/drawing/2014/main" id="{6F1399C6-CC74-445A-8DF8-FDE6236D7034}"/>
              </a:ext>
            </a:extLst>
          </p:cNvPr>
          <p:cNvSpPr txBox="1"/>
          <p:nvPr/>
        </p:nvSpPr>
        <p:spPr>
          <a:xfrm>
            <a:off x="19158372" y="29933874"/>
            <a:ext cx="5482026" cy="2308324"/>
          </a:xfrm>
          <a:prstGeom prst="rect">
            <a:avLst/>
          </a:prstGeom>
          <a:solidFill>
            <a:srgbClr val="203864">
              <a:alpha val="49804"/>
            </a:srgbClr>
          </a:solidFill>
          <a:ln w="57150">
            <a:solidFill>
              <a:srgbClr val="203864"/>
            </a:solidFill>
          </a:ln>
        </p:spPr>
        <p:txBody>
          <a:bodyPr wrap="square" rtlCol="0" anchor="ctr">
            <a:spAutoFit/>
          </a:bodyPr>
          <a:lstStyle/>
          <a:p>
            <a:pPr algn="ctr"/>
            <a:r>
              <a:rPr lang="en-US" sz="7200" b="1" dirty="0">
                <a:ln w="63500">
                  <a:noFill/>
                </a:ln>
                <a:solidFill>
                  <a:srgbClr val="FFC000"/>
                </a:solidFill>
              </a:rPr>
              <a:t>Future Directions</a:t>
            </a:r>
          </a:p>
        </p:txBody>
      </p:sp>
      <p:pic>
        <p:nvPicPr>
          <p:cNvPr id="33" name="Picture 32">
            <a:extLst>
              <a:ext uri="{FF2B5EF4-FFF2-40B4-BE49-F238E27FC236}">
                <a16:creationId xmlns:a16="http://schemas.microsoft.com/office/drawing/2014/main" id="{72376F93-F77C-4410-9A80-AFF73DC6CCFD}"/>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sharpenSoften amount="45000"/>
                    </a14:imgEffect>
                    <a14:imgEffect>
                      <a14:brightnessContrast bright="-24000" contrast="16000"/>
                    </a14:imgEffect>
                  </a14:imgLayer>
                </a14:imgProps>
              </a:ext>
              <a:ext uri="{28A0092B-C50C-407E-A947-70E740481C1C}">
                <a14:useLocalDpi xmlns:a14="http://schemas.microsoft.com/office/drawing/2010/main" val="0"/>
              </a:ext>
            </a:extLst>
          </a:blip>
          <a:srcRect l="1159" t="2240" r="16339" b="-518"/>
          <a:stretch/>
        </p:blipFill>
        <p:spPr>
          <a:xfrm>
            <a:off x="216298" y="27244243"/>
            <a:ext cx="7361061" cy="5379262"/>
          </a:xfrm>
          <a:prstGeom prst="rect">
            <a:avLst/>
          </a:prstGeom>
        </p:spPr>
      </p:pic>
      <p:grpSp>
        <p:nvGrpSpPr>
          <p:cNvPr id="6" name="Group 5"/>
          <p:cNvGrpSpPr/>
          <p:nvPr/>
        </p:nvGrpSpPr>
        <p:grpSpPr>
          <a:xfrm>
            <a:off x="0" y="11629639"/>
            <a:ext cx="14722124" cy="11370258"/>
            <a:chOff x="0" y="12674671"/>
            <a:chExt cx="14722124" cy="11370258"/>
          </a:xfrm>
        </p:grpSpPr>
        <p:pic>
          <p:nvPicPr>
            <p:cNvPr id="2" name="Picture 1"/>
            <p:cNvPicPr>
              <a:picLocks noChangeAspect="1"/>
            </p:cNvPicPr>
            <p:nvPr/>
          </p:nvPicPr>
          <p:blipFill rotWithShape="1">
            <a:blip r:embed="rId14"/>
            <a:srcRect t="24513" r="44785"/>
            <a:stretch/>
          </p:blipFill>
          <p:spPr>
            <a:xfrm>
              <a:off x="0" y="12674671"/>
              <a:ext cx="14722124" cy="11370258"/>
            </a:xfrm>
            <a:prstGeom prst="rect">
              <a:avLst/>
            </a:prstGeom>
          </p:spPr>
        </p:pic>
        <p:sp>
          <p:nvSpPr>
            <p:cNvPr id="35" name="Rectangle 34">
              <a:extLst>
                <a:ext uri="{FF2B5EF4-FFF2-40B4-BE49-F238E27FC236}">
                  <a16:creationId xmlns:a16="http://schemas.microsoft.com/office/drawing/2014/main" id="{6FE1664F-B57F-4B83-BA8F-32A1FB57EE17}"/>
                </a:ext>
              </a:extLst>
            </p:cNvPr>
            <p:cNvSpPr/>
            <p:nvPr/>
          </p:nvSpPr>
          <p:spPr>
            <a:xfrm>
              <a:off x="139334" y="12805297"/>
              <a:ext cx="5114834" cy="3785652"/>
            </a:xfrm>
            <a:prstGeom prst="rect">
              <a:avLst/>
            </a:prstGeom>
            <a:noFill/>
            <a:ln w="57150">
              <a:noFill/>
            </a:ln>
          </p:spPr>
          <p:txBody>
            <a:bodyPr wrap="square">
              <a:spAutoFit/>
            </a:bodyPr>
            <a:lstStyle/>
            <a:p>
              <a:pPr defTabSz="2880360"/>
              <a:r>
                <a:rPr lang="en-US" sz="2400" b="1" dirty="0">
                  <a:solidFill>
                    <a:srgbClr val="FFC000"/>
                  </a:solidFill>
                  <a:latin typeface="Calibri" panose="020F0502020204030204" pitchFamily="34" charset="0"/>
                  <a:cs typeface="Calibri" panose="020F0502020204030204" pitchFamily="34" charset="0"/>
                </a:rPr>
                <a:t>Emergent Vision Tech Camera</a:t>
              </a:r>
            </a:p>
            <a:p>
              <a:pPr marL="342900" indent="-342900" defTabSz="2880360">
                <a:buFont typeface="Arial" panose="020B0604020202020204" pitchFamily="34" charset="0"/>
                <a:buChar char="•"/>
              </a:pPr>
              <a:r>
                <a:rPr lang="en-US" sz="2400" b="1" dirty="0">
                  <a:solidFill>
                    <a:srgbClr val="FFC000"/>
                  </a:solidFill>
                  <a:latin typeface="Calibri" panose="020F0502020204030204" pitchFamily="34" charset="0"/>
                  <a:cs typeface="Calibri" panose="020F0502020204030204" pitchFamily="34" charset="0"/>
                </a:rPr>
                <a:t>25G, 65 Megapixel, 30 Hz</a:t>
              </a:r>
            </a:p>
            <a:p>
              <a:pPr marL="342900" indent="-342900" defTabSz="2880360">
                <a:buFont typeface="Arial" panose="020B0604020202020204" pitchFamily="34" charset="0"/>
                <a:buChar char="•"/>
              </a:pPr>
              <a:r>
                <a:rPr lang="en-US" sz="2400" b="1" dirty="0">
                  <a:solidFill>
                    <a:srgbClr val="FFC000"/>
                  </a:solidFill>
                  <a:latin typeface="Calibri" panose="020F0502020204030204" pitchFamily="34" charset="0"/>
                  <a:cs typeface="Calibri" panose="020F0502020204030204" pitchFamily="34" charset="0"/>
                </a:rPr>
                <a:t>Single Mode Fiber</a:t>
              </a:r>
            </a:p>
            <a:p>
              <a:pPr marL="342900" indent="-342900" defTabSz="2880360">
                <a:buFont typeface="Arial" panose="020B0604020202020204" pitchFamily="34" charset="0"/>
                <a:buChar char="•"/>
              </a:pPr>
              <a:r>
                <a:rPr lang="en-US" sz="2400" b="1" dirty="0">
                  <a:solidFill>
                    <a:srgbClr val="FFC000"/>
                  </a:solidFill>
                  <a:latin typeface="Calibri" panose="020F0502020204030204" pitchFamily="34" charset="0"/>
                  <a:cs typeface="Calibri" panose="020F0502020204030204" pitchFamily="34" charset="0"/>
                </a:rPr>
                <a:t>EF lens control</a:t>
              </a:r>
            </a:p>
            <a:p>
              <a:pPr defTabSz="2880360"/>
              <a:r>
                <a:rPr lang="en-US" sz="2400" b="1" dirty="0">
                  <a:solidFill>
                    <a:srgbClr val="FFC000"/>
                  </a:solidFill>
                  <a:latin typeface="Calibri" panose="020F0502020204030204" pitchFamily="34" charset="0"/>
                  <a:cs typeface="Calibri" panose="020F0502020204030204" pitchFamily="34" charset="0"/>
                </a:rPr>
                <a:t>Canon 70-200 mm EF mount Lens</a:t>
              </a:r>
            </a:p>
            <a:p>
              <a:pPr marL="342900" indent="-342900" defTabSz="2880360">
                <a:buFont typeface="Arial" panose="020B0604020202020204" pitchFamily="34" charset="0"/>
                <a:buChar char="•"/>
              </a:pPr>
              <a:r>
                <a:rPr lang="en-US" sz="2400" b="1" dirty="0">
                  <a:solidFill>
                    <a:srgbClr val="FFC000"/>
                  </a:solidFill>
                  <a:latin typeface="Calibri" panose="020F0502020204030204" pitchFamily="34" charset="0"/>
                  <a:cs typeface="Calibri" panose="020F0502020204030204" pitchFamily="34" charset="0"/>
                </a:rPr>
                <a:t>+2 Diopter</a:t>
              </a:r>
            </a:p>
            <a:p>
              <a:pPr defTabSz="2880360"/>
              <a:r>
                <a:rPr lang="en-US" sz="2400" b="1" dirty="0">
                  <a:solidFill>
                    <a:srgbClr val="FFC000"/>
                  </a:solidFill>
                  <a:latin typeface="Calibri" panose="020F0502020204030204" pitchFamily="34" charset="0"/>
                  <a:cs typeface="Calibri" panose="020F0502020204030204" pitchFamily="34" charset="0"/>
                </a:rPr>
                <a:t>Imaging Performance</a:t>
              </a:r>
            </a:p>
            <a:p>
              <a:pPr marL="342900" indent="-342900" defTabSz="2880360">
                <a:buFont typeface="Arial" panose="020B0604020202020204" pitchFamily="34" charset="0"/>
                <a:buChar char="•"/>
              </a:pPr>
              <a:r>
                <a:rPr lang="en-US" sz="2400" b="1" dirty="0">
                  <a:solidFill>
                    <a:srgbClr val="FFC000"/>
                  </a:solidFill>
                  <a:latin typeface="Calibri" panose="020F0502020204030204" pitchFamily="34" charset="0"/>
                  <a:cs typeface="Calibri" panose="020F0502020204030204" pitchFamily="34" charset="0"/>
                </a:rPr>
                <a:t>30-35 cm working distance in water</a:t>
              </a:r>
            </a:p>
            <a:p>
              <a:pPr marL="342900" indent="-342900" defTabSz="2880360">
                <a:buFont typeface="Arial" panose="020B0604020202020204" pitchFamily="34" charset="0"/>
                <a:buChar char="•"/>
              </a:pPr>
              <a:r>
                <a:rPr lang="en-US" sz="2400" b="1" dirty="0">
                  <a:solidFill>
                    <a:srgbClr val="FFC000"/>
                  </a:solidFill>
                  <a:latin typeface="Calibri" panose="020F0502020204030204" pitchFamily="34" charset="0"/>
                  <a:cs typeface="Calibri" panose="020F0502020204030204" pitchFamily="34" charset="0"/>
                </a:rPr>
                <a:t>11 cm x 8.5 cm FOV12 um pixels</a:t>
              </a:r>
            </a:p>
            <a:p>
              <a:pPr marL="342900" indent="-342900" defTabSz="2880360">
                <a:buFont typeface="Arial" panose="020B0604020202020204" pitchFamily="34" charset="0"/>
                <a:buChar char="•"/>
              </a:pPr>
              <a:r>
                <a:rPr lang="en-US" sz="2400" b="1" dirty="0">
                  <a:solidFill>
                    <a:srgbClr val="FFC000"/>
                  </a:solidFill>
                  <a:latin typeface="Calibri" panose="020F0502020204030204" pitchFamily="34" charset="0"/>
                  <a:cs typeface="Calibri" panose="020F0502020204030204" pitchFamily="34" charset="0"/>
                </a:rPr>
                <a:t>27 um optical resolution</a:t>
              </a:r>
            </a:p>
          </p:txBody>
        </p:sp>
      </p:grpSp>
      <p:grpSp>
        <p:nvGrpSpPr>
          <p:cNvPr id="4" name="Group 3"/>
          <p:cNvGrpSpPr/>
          <p:nvPr/>
        </p:nvGrpSpPr>
        <p:grpSpPr>
          <a:xfrm>
            <a:off x="11844329" y="11773442"/>
            <a:ext cx="2755058" cy="3631511"/>
            <a:chOff x="11865022" y="11625274"/>
            <a:chExt cx="2755058" cy="3631511"/>
          </a:xfrm>
        </p:grpSpPr>
        <p:pic>
          <p:nvPicPr>
            <p:cNvPr id="37" name="Picture 36">
              <a:extLst>
                <a:ext uri="{FF2B5EF4-FFF2-40B4-BE49-F238E27FC236}">
                  <a16:creationId xmlns:a16="http://schemas.microsoft.com/office/drawing/2014/main" id="{01EA1CE8-3B83-41BE-BA83-818B8E7CFFA9}"/>
                </a:ext>
              </a:extLst>
            </p:cNvPr>
            <p:cNvPicPr>
              <a:picLocks noChangeAspect="1"/>
            </p:cNvPicPr>
            <p:nvPr/>
          </p:nvPicPr>
          <p:blipFill rotWithShape="1">
            <a:blip r:embed="rId15"/>
            <a:srcRect l="10220" t="15327" r="10676" b="5765"/>
            <a:stretch/>
          </p:blipFill>
          <p:spPr>
            <a:xfrm>
              <a:off x="11866651" y="12520845"/>
              <a:ext cx="2751801" cy="2735940"/>
            </a:xfrm>
            <a:prstGeom prst="rect">
              <a:avLst/>
            </a:prstGeom>
          </p:spPr>
        </p:pic>
        <p:sp>
          <p:nvSpPr>
            <p:cNvPr id="38" name="TextBox 37">
              <a:extLst>
                <a:ext uri="{FF2B5EF4-FFF2-40B4-BE49-F238E27FC236}">
                  <a16:creationId xmlns:a16="http://schemas.microsoft.com/office/drawing/2014/main" id="{A08525D5-B6A5-4C18-93D7-D20EEB2F9BDB}"/>
                </a:ext>
              </a:extLst>
            </p:cNvPr>
            <p:cNvSpPr txBox="1"/>
            <p:nvPr/>
          </p:nvSpPr>
          <p:spPr>
            <a:xfrm>
              <a:off x="11865022" y="11625274"/>
              <a:ext cx="2755058" cy="830997"/>
            </a:xfrm>
            <a:prstGeom prst="rect">
              <a:avLst/>
            </a:prstGeom>
            <a:noFill/>
          </p:spPr>
          <p:txBody>
            <a:bodyPr wrap="square" rtlCol="0">
              <a:spAutoFit/>
            </a:bodyPr>
            <a:lstStyle/>
            <a:p>
              <a:pPr algn="ctr" defTabSz="2880360"/>
              <a:r>
                <a:rPr lang="en-US" sz="2400" b="1" dirty="0">
                  <a:solidFill>
                    <a:srgbClr val="FFC000"/>
                  </a:solidFill>
                  <a:latin typeface="Calibri" panose="020F0502020204030204"/>
                </a:rPr>
                <a:t>Front</a:t>
              </a:r>
              <a:r>
                <a:rPr lang="en-US" sz="2400" b="1" dirty="0">
                  <a:solidFill>
                    <a:srgbClr val="FFCC66"/>
                  </a:solidFill>
                  <a:latin typeface="Calibri" panose="020F0502020204030204"/>
                </a:rPr>
                <a:t> View of </a:t>
              </a:r>
            </a:p>
            <a:p>
              <a:pPr algn="ctr" defTabSz="2880360"/>
              <a:r>
                <a:rPr lang="en-US" sz="2400" b="1" dirty="0">
                  <a:solidFill>
                    <a:srgbClr val="FFCC66"/>
                  </a:solidFill>
                  <a:latin typeface="Calibri" panose="020F0502020204030204"/>
                </a:rPr>
                <a:t>Camera &amp; Strobes</a:t>
              </a:r>
            </a:p>
          </p:txBody>
        </p:sp>
      </p:grpSp>
    </p:spTree>
    <p:extLst>
      <p:ext uri="{BB962C8B-B14F-4D97-AF65-F5344CB8AC3E}">
        <p14:creationId xmlns:p14="http://schemas.microsoft.com/office/powerpoint/2010/main" val="1134937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search.mbari.org/ARCHIVE/frameGrabs/Ventana/stills/2024/vnta4579/20240923T163847.622Z--cafc487b-94d4-4394-b095-7f87af25952a.jpg">
            <a:extLst>
              <a:ext uri="{FF2B5EF4-FFF2-40B4-BE49-F238E27FC236}">
                <a16:creationId xmlns:a16="http://schemas.microsoft.com/office/drawing/2014/main" id="{8BF578A7-65B7-4370-A042-26816F6C74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15050"/>
            <a:ext cx="38404800" cy="2160270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a:extLst>
              <a:ext uri="{FF2B5EF4-FFF2-40B4-BE49-F238E27FC236}">
                <a16:creationId xmlns:a16="http://schemas.microsoft.com/office/drawing/2014/main" id="{B8BC74CD-A62B-4052-92B8-2949B8FE46D2}"/>
              </a:ext>
            </a:extLst>
          </p:cNvPr>
          <p:cNvCxnSpPr/>
          <p:nvPr/>
        </p:nvCxnSpPr>
        <p:spPr>
          <a:xfrm>
            <a:off x="2337207" y="19249492"/>
            <a:ext cx="6172201" cy="0"/>
          </a:xfrm>
          <a:prstGeom prst="straightConnector1">
            <a:avLst/>
          </a:prstGeom>
          <a:ln w="38100">
            <a:solidFill>
              <a:srgbClr val="FFCC66"/>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A6A8E95-3D2E-4E3C-AC42-990C509A3328}"/>
              </a:ext>
            </a:extLst>
          </p:cNvPr>
          <p:cNvSpPr txBox="1"/>
          <p:nvPr/>
        </p:nvSpPr>
        <p:spPr>
          <a:xfrm>
            <a:off x="2337206" y="17125626"/>
            <a:ext cx="9052558" cy="1643527"/>
          </a:xfrm>
          <a:prstGeom prst="rect">
            <a:avLst/>
          </a:prstGeom>
          <a:noFill/>
        </p:spPr>
        <p:txBody>
          <a:bodyPr wrap="square" rtlCol="0">
            <a:spAutoFit/>
          </a:bodyPr>
          <a:lstStyle/>
          <a:p>
            <a:pPr defTabSz="2880360"/>
            <a:r>
              <a:rPr lang="en-US" sz="5040" b="1" u="sng" dirty="0">
                <a:solidFill>
                  <a:srgbClr val="FFCC66"/>
                </a:solidFill>
                <a:latin typeface="Calibri" panose="020F0502020204030204"/>
              </a:rPr>
              <a:t>Rov Interface</a:t>
            </a:r>
          </a:p>
          <a:p>
            <a:pPr defTabSz="2880360"/>
            <a:r>
              <a:rPr lang="en-US" sz="5040" b="1" dirty="0">
                <a:solidFill>
                  <a:srgbClr val="FFCC66"/>
                </a:solidFill>
                <a:latin typeface="Calibri" panose="020F0502020204030204"/>
              </a:rPr>
              <a:t>110 </a:t>
            </a:r>
            <a:r>
              <a:rPr lang="en-US" sz="5040" b="1" dirty="0" smtClean="0">
                <a:solidFill>
                  <a:srgbClr val="FFCC66"/>
                </a:solidFill>
                <a:latin typeface="Calibri" panose="020F0502020204030204"/>
              </a:rPr>
              <a:t>VAC</a:t>
            </a:r>
            <a:r>
              <a:rPr lang="en-US" sz="5040" b="1" dirty="0">
                <a:solidFill>
                  <a:srgbClr val="FFCC66"/>
                </a:solidFill>
                <a:latin typeface="Calibri" panose="020F0502020204030204"/>
              </a:rPr>
              <a:t>, GigE, SM Fiber</a:t>
            </a:r>
          </a:p>
        </p:txBody>
      </p:sp>
      <p:sp>
        <p:nvSpPr>
          <p:cNvPr id="8" name="TextBox 7">
            <a:extLst>
              <a:ext uri="{FF2B5EF4-FFF2-40B4-BE49-F238E27FC236}">
                <a16:creationId xmlns:a16="http://schemas.microsoft.com/office/drawing/2014/main" id="{464271D0-AED0-4B86-8D87-D86489FE6CD2}"/>
              </a:ext>
            </a:extLst>
          </p:cNvPr>
          <p:cNvSpPr txBox="1"/>
          <p:nvPr/>
        </p:nvSpPr>
        <p:spPr>
          <a:xfrm>
            <a:off x="2833724" y="24304580"/>
            <a:ext cx="9052558" cy="2419124"/>
          </a:xfrm>
          <a:prstGeom prst="rect">
            <a:avLst/>
          </a:prstGeom>
          <a:noFill/>
        </p:spPr>
        <p:txBody>
          <a:bodyPr wrap="square" rtlCol="0">
            <a:spAutoFit/>
          </a:bodyPr>
          <a:lstStyle/>
          <a:p>
            <a:pPr defTabSz="2880360"/>
            <a:r>
              <a:rPr lang="en-US" sz="5040" b="1" u="sng" dirty="0">
                <a:solidFill>
                  <a:srgbClr val="FFCC66"/>
                </a:solidFill>
                <a:latin typeface="Calibri" panose="020F0502020204030204"/>
              </a:rPr>
              <a:t>Pressure Comp J-Box</a:t>
            </a:r>
          </a:p>
          <a:p>
            <a:pPr defTabSz="2880360"/>
            <a:r>
              <a:rPr lang="en-US" sz="5040" b="1" dirty="0">
                <a:solidFill>
                  <a:srgbClr val="FFCC66"/>
                </a:solidFill>
                <a:latin typeface="Calibri" panose="020F0502020204030204"/>
              </a:rPr>
              <a:t>Splits Lighting signals to 10 strobes</a:t>
            </a:r>
          </a:p>
        </p:txBody>
      </p:sp>
      <p:cxnSp>
        <p:nvCxnSpPr>
          <p:cNvPr id="9" name="Straight Arrow Connector 8">
            <a:extLst>
              <a:ext uri="{FF2B5EF4-FFF2-40B4-BE49-F238E27FC236}">
                <a16:creationId xmlns:a16="http://schemas.microsoft.com/office/drawing/2014/main" id="{CAAC090A-517E-4C7C-9229-EC14B16E321A}"/>
              </a:ext>
            </a:extLst>
          </p:cNvPr>
          <p:cNvCxnSpPr>
            <a:cxnSpLocks/>
          </p:cNvCxnSpPr>
          <p:nvPr/>
        </p:nvCxnSpPr>
        <p:spPr>
          <a:xfrm flipV="1">
            <a:off x="8904428" y="23199698"/>
            <a:ext cx="905256" cy="1695299"/>
          </a:xfrm>
          <a:prstGeom prst="straightConnector1">
            <a:avLst/>
          </a:prstGeom>
          <a:ln w="38100">
            <a:solidFill>
              <a:srgbClr val="FFCC6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30C7B8B-B021-44D8-902C-4EF5B6787DF8}"/>
              </a:ext>
            </a:extLst>
          </p:cNvPr>
          <p:cNvSpPr txBox="1"/>
          <p:nvPr/>
        </p:nvSpPr>
        <p:spPr>
          <a:xfrm>
            <a:off x="14187830" y="24304580"/>
            <a:ext cx="6602880" cy="3194721"/>
          </a:xfrm>
          <a:prstGeom prst="rect">
            <a:avLst/>
          </a:prstGeom>
          <a:noFill/>
        </p:spPr>
        <p:txBody>
          <a:bodyPr wrap="square" rtlCol="0">
            <a:spAutoFit/>
          </a:bodyPr>
          <a:lstStyle/>
          <a:p>
            <a:pPr defTabSz="2880360"/>
            <a:r>
              <a:rPr lang="en-US" sz="5040" b="1" u="sng" dirty="0">
                <a:solidFill>
                  <a:srgbClr val="FFCC66"/>
                </a:solidFill>
                <a:latin typeface="Calibri" panose="020F0502020204030204"/>
              </a:rPr>
              <a:t>Strobe Array</a:t>
            </a:r>
          </a:p>
          <a:p>
            <a:pPr defTabSz="2880360"/>
            <a:r>
              <a:rPr lang="en-US" sz="5040" b="1" dirty="0">
                <a:solidFill>
                  <a:srgbClr val="FFCC66"/>
                </a:solidFill>
                <a:latin typeface="Calibri" panose="020F0502020204030204"/>
              </a:rPr>
              <a:t>10 strobes, 8 wavelengths per strobe, up to 125 W </a:t>
            </a:r>
          </a:p>
        </p:txBody>
      </p:sp>
      <p:cxnSp>
        <p:nvCxnSpPr>
          <p:cNvPr id="11" name="Straight Arrow Connector 10">
            <a:extLst>
              <a:ext uri="{FF2B5EF4-FFF2-40B4-BE49-F238E27FC236}">
                <a16:creationId xmlns:a16="http://schemas.microsoft.com/office/drawing/2014/main" id="{A5460E3F-9A09-4CC2-9123-C255F68C1A17}"/>
              </a:ext>
            </a:extLst>
          </p:cNvPr>
          <p:cNvCxnSpPr>
            <a:cxnSpLocks/>
          </p:cNvCxnSpPr>
          <p:nvPr/>
        </p:nvCxnSpPr>
        <p:spPr>
          <a:xfrm flipH="1" flipV="1">
            <a:off x="13990318" y="22788220"/>
            <a:ext cx="1695299" cy="1656894"/>
          </a:xfrm>
          <a:prstGeom prst="straightConnector1">
            <a:avLst/>
          </a:prstGeom>
          <a:ln w="38100">
            <a:solidFill>
              <a:schemeClr val="accent4">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EFC8A0F-7A4A-4F2D-860B-978EE326A8AB}"/>
              </a:ext>
            </a:extLst>
          </p:cNvPr>
          <p:cNvSpPr txBox="1"/>
          <p:nvPr/>
        </p:nvSpPr>
        <p:spPr>
          <a:xfrm>
            <a:off x="15392094" y="17607565"/>
            <a:ext cx="9052558" cy="1643527"/>
          </a:xfrm>
          <a:prstGeom prst="rect">
            <a:avLst/>
          </a:prstGeom>
          <a:noFill/>
        </p:spPr>
        <p:txBody>
          <a:bodyPr wrap="square" rtlCol="0">
            <a:spAutoFit/>
          </a:bodyPr>
          <a:lstStyle/>
          <a:p>
            <a:pPr defTabSz="2880360"/>
            <a:r>
              <a:rPr lang="en-US" sz="5040" b="1" u="sng" dirty="0">
                <a:solidFill>
                  <a:srgbClr val="FFCC66"/>
                </a:solidFill>
                <a:latin typeface="Calibri" panose="020F0502020204030204"/>
              </a:rPr>
              <a:t>Imaging Target</a:t>
            </a:r>
          </a:p>
          <a:p>
            <a:pPr defTabSz="2880360"/>
            <a:r>
              <a:rPr lang="en-US" sz="5040" b="1" dirty="0">
                <a:solidFill>
                  <a:srgbClr val="FFCC66"/>
                </a:solidFill>
                <a:latin typeface="Calibri" panose="020F0502020204030204"/>
              </a:rPr>
              <a:t>Mushroom coral</a:t>
            </a:r>
          </a:p>
        </p:txBody>
      </p:sp>
      <p:cxnSp>
        <p:nvCxnSpPr>
          <p:cNvPr id="13" name="Straight Arrow Connector 12">
            <a:extLst>
              <a:ext uri="{FF2B5EF4-FFF2-40B4-BE49-F238E27FC236}">
                <a16:creationId xmlns:a16="http://schemas.microsoft.com/office/drawing/2014/main" id="{EC6FD279-8AB9-41B9-A1BC-57ABCDF5323C}"/>
              </a:ext>
            </a:extLst>
          </p:cNvPr>
          <p:cNvCxnSpPr>
            <a:cxnSpLocks/>
          </p:cNvCxnSpPr>
          <p:nvPr/>
        </p:nvCxnSpPr>
        <p:spPr>
          <a:xfrm>
            <a:off x="17678400" y="19249492"/>
            <a:ext cx="311505" cy="1366115"/>
          </a:xfrm>
          <a:prstGeom prst="straightConnector1">
            <a:avLst/>
          </a:prstGeom>
          <a:ln w="38100">
            <a:solidFill>
              <a:schemeClr val="accent2">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101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earch.mbari.org/ARCHIVE/frameGrabs/Ventana/stills/2024/vnta4579/20240923T163847.622Z--cafc487b-94d4-4394-b095-7f87af25952a.jpg">
            <a:extLst>
              <a:ext uri="{FF2B5EF4-FFF2-40B4-BE49-F238E27FC236}">
                <a16:creationId xmlns:a16="http://schemas.microsoft.com/office/drawing/2014/main" id="{8BF578A7-65B7-4370-A042-26816F6C74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15050"/>
            <a:ext cx="38404800" cy="216027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4D2C19A-946F-4355-A657-762F8CD0A13E}"/>
              </a:ext>
            </a:extLst>
          </p:cNvPr>
          <p:cNvSpPr txBox="1"/>
          <p:nvPr/>
        </p:nvSpPr>
        <p:spPr>
          <a:xfrm>
            <a:off x="19740065" y="6427776"/>
            <a:ext cx="11455605" cy="14053078"/>
          </a:xfrm>
          <a:prstGeom prst="rect">
            <a:avLst/>
          </a:prstGeom>
          <a:noFill/>
        </p:spPr>
        <p:txBody>
          <a:bodyPr wrap="square" rtlCol="0">
            <a:spAutoFit/>
          </a:bodyPr>
          <a:lstStyle/>
          <a:p>
            <a:pPr defTabSz="2880360"/>
            <a:r>
              <a:rPr lang="en-US" sz="5670" b="1" u="sng" dirty="0">
                <a:solidFill>
                  <a:prstClr val="white">
                    <a:lumMod val="95000"/>
                  </a:prstClr>
                </a:solidFill>
                <a:latin typeface="Calibri" panose="020F0502020204030204"/>
              </a:rPr>
              <a:t>System Specs</a:t>
            </a:r>
          </a:p>
          <a:p>
            <a:pPr marL="900113" indent="-900113" defTabSz="2880360">
              <a:buFont typeface="Arial" panose="020B0604020202020204" pitchFamily="34" charset="0"/>
              <a:buChar char="•"/>
            </a:pPr>
            <a:r>
              <a:rPr lang="en-US" sz="5670" dirty="0">
                <a:solidFill>
                  <a:prstClr val="white">
                    <a:lumMod val="95000"/>
                  </a:prstClr>
                </a:solidFill>
                <a:latin typeface="Calibri" panose="020F0502020204030204"/>
              </a:rPr>
              <a:t>Emergent Vision Tech Camera</a:t>
            </a:r>
          </a:p>
          <a:p>
            <a:pPr marL="2340293" lvl="1" indent="-900113" defTabSz="2880360">
              <a:buFont typeface="Arial" panose="020B0604020202020204" pitchFamily="34" charset="0"/>
              <a:buChar char="•"/>
            </a:pPr>
            <a:r>
              <a:rPr lang="en-US" sz="5670" dirty="0">
                <a:solidFill>
                  <a:prstClr val="white">
                    <a:lumMod val="95000"/>
                  </a:prstClr>
                </a:solidFill>
                <a:latin typeface="Calibri" panose="020F0502020204030204"/>
              </a:rPr>
              <a:t>25G, 65 Megapixel, 30 Hz</a:t>
            </a:r>
          </a:p>
          <a:p>
            <a:pPr marL="2340293" lvl="1" indent="-900113" defTabSz="2880360">
              <a:buFont typeface="Arial" panose="020B0604020202020204" pitchFamily="34" charset="0"/>
              <a:buChar char="•"/>
            </a:pPr>
            <a:r>
              <a:rPr lang="en-US" sz="5670" dirty="0">
                <a:solidFill>
                  <a:prstClr val="white">
                    <a:lumMod val="95000"/>
                  </a:prstClr>
                </a:solidFill>
                <a:latin typeface="Calibri" panose="020F0502020204030204"/>
              </a:rPr>
              <a:t>Single Mode Fiber</a:t>
            </a:r>
          </a:p>
          <a:p>
            <a:pPr marL="2340293" lvl="1" indent="-900113" defTabSz="2880360">
              <a:buFont typeface="Arial" panose="020B0604020202020204" pitchFamily="34" charset="0"/>
              <a:buChar char="•"/>
            </a:pPr>
            <a:r>
              <a:rPr lang="en-US" sz="5670" dirty="0">
                <a:solidFill>
                  <a:prstClr val="white">
                    <a:lumMod val="95000"/>
                  </a:prstClr>
                </a:solidFill>
                <a:latin typeface="Calibri" panose="020F0502020204030204"/>
              </a:rPr>
              <a:t>EF lens control</a:t>
            </a:r>
          </a:p>
          <a:p>
            <a:pPr marL="900113" indent="-900113" defTabSz="2880360">
              <a:buFont typeface="Arial" panose="020B0604020202020204" pitchFamily="34" charset="0"/>
              <a:buChar char="•"/>
            </a:pPr>
            <a:r>
              <a:rPr lang="en-US" sz="5670" dirty="0">
                <a:solidFill>
                  <a:prstClr val="white">
                    <a:lumMod val="95000"/>
                  </a:prstClr>
                </a:solidFill>
                <a:latin typeface="Calibri" panose="020F0502020204030204"/>
              </a:rPr>
              <a:t>Canon 70-200 mm EF mount Lens</a:t>
            </a:r>
          </a:p>
          <a:p>
            <a:pPr marL="2340293" lvl="1" indent="-900113" defTabSz="2880360">
              <a:buFont typeface="Arial" panose="020B0604020202020204" pitchFamily="34" charset="0"/>
              <a:buChar char="•"/>
            </a:pPr>
            <a:r>
              <a:rPr lang="en-US" sz="5670" dirty="0">
                <a:solidFill>
                  <a:prstClr val="white">
                    <a:lumMod val="95000"/>
                  </a:prstClr>
                </a:solidFill>
                <a:latin typeface="Calibri" panose="020F0502020204030204"/>
              </a:rPr>
              <a:t>+2 Diopter</a:t>
            </a:r>
          </a:p>
          <a:p>
            <a:pPr marL="900113" indent="-900113" defTabSz="2880360">
              <a:buFont typeface="Arial" panose="020B0604020202020204" pitchFamily="34" charset="0"/>
              <a:buChar char="•"/>
            </a:pPr>
            <a:r>
              <a:rPr lang="en-US" sz="5670" dirty="0">
                <a:solidFill>
                  <a:prstClr val="white">
                    <a:lumMod val="95000"/>
                  </a:prstClr>
                </a:solidFill>
                <a:latin typeface="Calibri" panose="020F0502020204030204"/>
              </a:rPr>
              <a:t>Imaging Performance:</a:t>
            </a:r>
          </a:p>
          <a:p>
            <a:pPr marL="2340293" lvl="1" indent="-900113" defTabSz="2880360">
              <a:buFont typeface="Arial" panose="020B0604020202020204" pitchFamily="34" charset="0"/>
              <a:buChar char="•"/>
            </a:pPr>
            <a:r>
              <a:rPr lang="en-US" sz="5670" dirty="0">
                <a:solidFill>
                  <a:prstClr val="white">
                    <a:lumMod val="95000"/>
                  </a:prstClr>
                </a:solidFill>
                <a:latin typeface="Calibri" panose="020F0502020204030204"/>
              </a:rPr>
              <a:t>30-35 cm working distance in water</a:t>
            </a:r>
          </a:p>
          <a:p>
            <a:pPr marL="2340293" lvl="1" indent="-900113" defTabSz="2880360">
              <a:buFont typeface="Arial" panose="020B0604020202020204" pitchFamily="34" charset="0"/>
              <a:buChar char="•"/>
            </a:pPr>
            <a:r>
              <a:rPr lang="en-US" sz="5670" dirty="0">
                <a:solidFill>
                  <a:prstClr val="white">
                    <a:lumMod val="95000"/>
                  </a:prstClr>
                </a:solidFill>
                <a:latin typeface="Calibri" panose="020F0502020204030204"/>
              </a:rPr>
              <a:t>11 cm x 8.5 cm FOV</a:t>
            </a:r>
          </a:p>
          <a:p>
            <a:pPr marL="2340293" lvl="1" indent="-900113" defTabSz="2880360">
              <a:buFont typeface="Arial" panose="020B0604020202020204" pitchFamily="34" charset="0"/>
              <a:buChar char="•"/>
            </a:pPr>
            <a:r>
              <a:rPr lang="en-US" sz="5670" dirty="0">
                <a:solidFill>
                  <a:prstClr val="white">
                    <a:lumMod val="95000"/>
                  </a:prstClr>
                </a:solidFill>
                <a:latin typeface="Calibri" panose="020F0502020204030204"/>
              </a:rPr>
              <a:t>12 um pixels, 27 um optical resolution</a:t>
            </a:r>
          </a:p>
          <a:p>
            <a:pPr marL="2340293" lvl="1" indent="-900113" defTabSz="2880360">
              <a:buFont typeface="Arial" panose="020B0604020202020204" pitchFamily="34" charset="0"/>
              <a:buChar char="•"/>
            </a:pPr>
            <a:endParaRPr lang="en-US" sz="5670" dirty="0">
              <a:solidFill>
                <a:prstClr val="white">
                  <a:lumMod val="95000"/>
                </a:prstClr>
              </a:solidFill>
              <a:latin typeface="Calibri" panose="020F0502020204030204"/>
            </a:endParaRPr>
          </a:p>
          <a:p>
            <a:pPr marL="2340293" lvl="1" indent="-900113" defTabSz="2880360">
              <a:buFont typeface="Arial" panose="020B0604020202020204" pitchFamily="34" charset="0"/>
              <a:buChar char="•"/>
            </a:pPr>
            <a:endParaRPr lang="en-US" sz="5670" dirty="0">
              <a:solidFill>
                <a:prstClr val="white">
                  <a:lumMod val="95000"/>
                </a:prstClr>
              </a:solidFill>
              <a:latin typeface="Calibri" panose="020F0502020204030204"/>
            </a:endParaRPr>
          </a:p>
          <a:p>
            <a:pPr marL="900113" indent="-900113" defTabSz="2880360">
              <a:buFont typeface="Arial" panose="020B0604020202020204" pitchFamily="34" charset="0"/>
              <a:buChar char="•"/>
            </a:pPr>
            <a:endParaRPr lang="en-US" sz="5670" dirty="0">
              <a:solidFill>
                <a:prstClr val="white">
                  <a:lumMod val="95000"/>
                </a:prstClr>
              </a:solidFill>
              <a:latin typeface="Calibri" panose="020F0502020204030204"/>
            </a:endParaRPr>
          </a:p>
        </p:txBody>
      </p:sp>
      <p:cxnSp>
        <p:nvCxnSpPr>
          <p:cNvPr id="6" name="Straight Arrow Connector 5">
            <a:extLst>
              <a:ext uri="{FF2B5EF4-FFF2-40B4-BE49-F238E27FC236}">
                <a16:creationId xmlns:a16="http://schemas.microsoft.com/office/drawing/2014/main" id="{B8BC74CD-A62B-4052-92B8-2949B8FE46D2}"/>
              </a:ext>
            </a:extLst>
          </p:cNvPr>
          <p:cNvCxnSpPr/>
          <p:nvPr/>
        </p:nvCxnSpPr>
        <p:spPr>
          <a:xfrm>
            <a:off x="2337207" y="19249492"/>
            <a:ext cx="6172201" cy="0"/>
          </a:xfrm>
          <a:prstGeom prst="straightConnector1">
            <a:avLst/>
          </a:prstGeom>
          <a:ln w="38100">
            <a:solidFill>
              <a:schemeClr val="accent6">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A6A8E95-3D2E-4E3C-AC42-990C509A3328}"/>
              </a:ext>
            </a:extLst>
          </p:cNvPr>
          <p:cNvSpPr txBox="1"/>
          <p:nvPr/>
        </p:nvSpPr>
        <p:spPr>
          <a:xfrm>
            <a:off x="2337206" y="17125626"/>
            <a:ext cx="9052558" cy="1643527"/>
          </a:xfrm>
          <a:prstGeom prst="rect">
            <a:avLst/>
          </a:prstGeom>
          <a:noFill/>
        </p:spPr>
        <p:txBody>
          <a:bodyPr wrap="square" rtlCol="0">
            <a:spAutoFit/>
          </a:bodyPr>
          <a:lstStyle/>
          <a:p>
            <a:pPr defTabSz="2880360"/>
            <a:r>
              <a:rPr lang="en-US" sz="5040" b="1" u="sng" dirty="0">
                <a:solidFill>
                  <a:srgbClr val="70AD47">
                    <a:lumMod val="60000"/>
                    <a:lumOff val="40000"/>
                  </a:srgbClr>
                </a:solidFill>
                <a:latin typeface="Calibri" panose="020F0502020204030204"/>
              </a:rPr>
              <a:t>Rov Interface</a:t>
            </a:r>
          </a:p>
          <a:p>
            <a:pPr defTabSz="2880360"/>
            <a:r>
              <a:rPr lang="en-US" sz="5040" dirty="0">
                <a:solidFill>
                  <a:srgbClr val="70AD47">
                    <a:lumMod val="60000"/>
                    <a:lumOff val="40000"/>
                  </a:srgbClr>
                </a:solidFill>
                <a:latin typeface="Calibri" panose="020F0502020204030204"/>
              </a:rPr>
              <a:t>110 AC, GigE, SM Fiber</a:t>
            </a:r>
          </a:p>
        </p:txBody>
      </p:sp>
      <p:sp>
        <p:nvSpPr>
          <p:cNvPr id="9" name="TextBox 8">
            <a:extLst>
              <a:ext uri="{FF2B5EF4-FFF2-40B4-BE49-F238E27FC236}">
                <a16:creationId xmlns:a16="http://schemas.microsoft.com/office/drawing/2014/main" id="{464271D0-AED0-4B86-8D87-D86489FE6CD2}"/>
              </a:ext>
            </a:extLst>
          </p:cNvPr>
          <p:cNvSpPr txBox="1"/>
          <p:nvPr/>
        </p:nvSpPr>
        <p:spPr>
          <a:xfrm>
            <a:off x="2833724" y="24304580"/>
            <a:ext cx="9052558" cy="2419124"/>
          </a:xfrm>
          <a:prstGeom prst="rect">
            <a:avLst/>
          </a:prstGeom>
          <a:noFill/>
        </p:spPr>
        <p:txBody>
          <a:bodyPr wrap="square" rtlCol="0">
            <a:spAutoFit/>
          </a:bodyPr>
          <a:lstStyle/>
          <a:p>
            <a:pPr defTabSz="2880360"/>
            <a:r>
              <a:rPr lang="en-US" sz="5040" b="1" u="sng" dirty="0">
                <a:solidFill>
                  <a:srgbClr val="5B9BD5">
                    <a:lumMod val="60000"/>
                    <a:lumOff val="40000"/>
                  </a:srgbClr>
                </a:solidFill>
                <a:latin typeface="Calibri" panose="020F0502020204030204"/>
              </a:rPr>
              <a:t>Pressure Comp J-Box</a:t>
            </a:r>
          </a:p>
          <a:p>
            <a:pPr defTabSz="2880360"/>
            <a:r>
              <a:rPr lang="en-US" sz="5040" dirty="0">
                <a:solidFill>
                  <a:srgbClr val="5B9BD5">
                    <a:lumMod val="60000"/>
                    <a:lumOff val="40000"/>
                  </a:srgbClr>
                </a:solidFill>
                <a:latin typeface="Calibri" panose="020F0502020204030204"/>
              </a:rPr>
              <a:t>Splits Lighting signals to 10 strobes</a:t>
            </a:r>
          </a:p>
        </p:txBody>
      </p:sp>
      <p:cxnSp>
        <p:nvCxnSpPr>
          <p:cNvPr id="10" name="Straight Arrow Connector 9">
            <a:extLst>
              <a:ext uri="{FF2B5EF4-FFF2-40B4-BE49-F238E27FC236}">
                <a16:creationId xmlns:a16="http://schemas.microsoft.com/office/drawing/2014/main" id="{CAAC090A-517E-4C7C-9229-EC14B16E321A}"/>
              </a:ext>
            </a:extLst>
          </p:cNvPr>
          <p:cNvCxnSpPr>
            <a:cxnSpLocks/>
          </p:cNvCxnSpPr>
          <p:nvPr/>
        </p:nvCxnSpPr>
        <p:spPr>
          <a:xfrm flipV="1">
            <a:off x="8904428" y="23199698"/>
            <a:ext cx="905256" cy="1695299"/>
          </a:xfrm>
          <a:prstGeom prst="straightConnector1">
            <a:avLst/>
          </a:prstGeom>
          <a:ln w="38100">
            <a:solidFill>
              <a:schemeClr val="accent5">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30C7B8B-B021-44D8-902C-4EF5B6787DF8}"/>
              </a:ext>
            </a:extLst>
          </p:cNvPr>
          <p:cNvSpPr txBox="1"/>
          <p:nvPr/>
        </p:nvSpPr>
        <p:spPr>
          <a:xfrm>
            <a:off x="14187830" y="24304580"/>
            <a:ext cx="9052558" cy="2419124"/>
          </a:xfrm>
          <a:prstGeom prst="rect">
            <a:avLst/>
          </a:prstGeom>
          <a:noFill/>
        </p:spPr>
        <p:txBody>
          <a:bodyPr wrap="square" rtlCol="0">
            <a:spAutoFit/>
          </a:bodyPr>
          <a:lstStyle/>
          <a:p>
            <a:pPr defTabSz="2880360"/>
            <a:r>
              <a:rPr lang="en-US" sz="5040" b="1" u="sng" dirty="0">
                <a:solidFill>
                  <a:srgbClr val="FFC000">
                    <a:lumMod val="60000"/>
                    <a:lumOff val="40000"/>
                  </a:srgbClr>
                </a:solidFill>
                <a:latin typeface="Calibri" panose="020F0502020204030204"/>
              </a:rPr>
              <a:t>Strobe Array</a:t>
            </a:r>
          </a:p>
          <a:p>
            <a:pPr defTabSz="2880360"/>
            <a:r>
              <a:rPr lang="en-US" sz="5040" dirty="0">
                <a:solidFill>
                  <a:srgbClr val="FFC000">
                    <a:lumMod val="60000"/>
                    <a:lumOff val="40000"/>
                  </a:srgbClr>
                </a:solidFill>
                <a:latin typeface="Calibri" panose="020F0502020204030204"/>
              </a:rPr>
              <a:t>10 strobes, 8 wavelengths per strobe, up to 125 W </a:t>
            </a:r>
          </a:p>
        </p:txBody>
      </p:sp>
      <p:cxnSp>
        <p:nvCxnSpPr>
          <p:cNvPr id="14" name="Straight Arrow Connector 13">
            <a:extLst>
              <a:ext uri="{FF2B5EF4-FFF2-40B4-BE49-F238E27FC236}">
                <a16:creationId xmlns:a16="http://schemas.microsoft.com/office/drawing/2014/main" id="{A5460E3F-9A09-4CC2-9123-C255F68C1A17}"/>
              </a:ext>
            </a:extLst>
          </p:cNvPr>
          <p:cNvCxnSpPr>
            <a:cxnSpLocks/>
          </p:cNvCxnSpPr>
          <p:nvPr/>
        </p:nvCxnSpPr>
        <p:spPr>
          <a:xfrm flipH="1" flipV="1">
            <a:off x="13990318" y="22788220"/>
            <a:ext cx="1695299" cy="1656894"/>
          </a:xfrm>
          <a:prstGeom prst="straightConnector1">
            <a:avLst/>
          </a:prstGeom>
          <a:ln w="38100">
            <a:solidFill>
              <a:schemeClr val="accent4">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EFC8A0F-7A4A-4F2D-860B-978EE326A8AB}"/>
              </a:ext>
            </a:extLst>
          </p:cNvPr>
          <p:cNvSpPr txBox="1"/>
          <p:nvPr/>
        </p:nvSpPr>
        <p:spPr>
          <a:xfrm>
            <a:off x="15392094" y="16127103"/>
            <a:ext cx="9052558" cy="1643527"/>
          </a:xfrm>
          <a:prstGeom prst="rect">
            <a:avLst/>
          </a:prstGeom>
          <a:noFill/>
        </p:spPr>
        <p:txBody>
          <a:bodyPr wrap="square" rtlCol="0">
            <a:spAutoFit/>
          </a:bodyPr>
          <a:lstStyle/>
          <a:p>
            <a:pPr defTabSz="2880360"/>
            <a:r>
              <a:rPr lang="en-US" sz="5040" b="1" u="sng" dirty="0">
                <a:solidFill>
                  <a:srgbClr val="ED7D31">
                    <a:lumMod val="60000"/>
                    <a:lumOff val="40000"/>
                  </a:srgbClr>
                </a:solidFill>
                <a:latin typeface="Calibri" panose="020F0502020204030204"/>
              </a:rPr>
              <a:t>Imaging Target</a:t>
            </a:r>
          </a:p>
          <a:p>
            <a:pPr defTabSz="2880360"/>
            <a:r>
              <a:rPr lang="en-US" sz="5040" dirty="0">
                <a:solidFill>
                  <a:srgbClr val="ED7D31">
                    <a:lumMod val="60000"/>
                    <a:lumOff val="40000"/>
                  </a:srgbClr>
                </a:solidFill>
                <a:latin typeface="Calibri" panose="020F0502020204030204"/>
              </a:rPr>
              <a:t>Mushroom coral</a:t>
            </a:r>
          </a:p>
        </p:txBody>
      </p:sp>
      <p:cxnSp>
        <p:nvCxnSpPr>
          <p:cNvPr id="18" name="Straight Arrow Connector 17">
            <a:extLst>
              <a:ext uri="{FF2B5EF4-FFF2-40B4-BE49-F238E27FC236}">
                <a16:creationId xmlns:a16="http://schemas.microsoft.com/office/drawing/2014/main" id="{EC6FD279-8AB9-41B9-A1BC-57ABCDF5323C}"/>
              </a:ext>
            </a:extLst>
          </p:cNvPr>
          <p:cNvCxnSpPr>
            <a:cxnSpLocks/>
          </p:cNvCxnSpPr>
          <p:nvPr/>
        </p:nvCxnSpPr>
        <p:spPr>
          <a:xfrm>
            <a:off x="17789653" y="17751706"/>
            <a:ext cx="200252" cy="2863901"/>
          </a:xfrm>
          <a:prstGeom prst="straightConnector1">
            <a:avLst/>
          </a:prstGeom>
          <a:ln w="38100">
            <a:solidFill>
              <a:schemeClr val="accent2">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01EA1CE8-3B83-41BE-BA83-818B8E7CFFA9}"/>
              </a:ext>
            </a:extLst>
          </p:cNvPr>
          <p:cNvPicPr>
            <a:picLocks noChangeAspect="1"/>
          </p:cNvPicPr>
          <p:nvPr/>
        </p:nvPicPr>
        <p:blipFill rotWithShape="1">
          <a:blip r:embed="rId3"/>
          <a:srcRect l="10220" t="15327" r="10676" b="5765"/>
          <a:stretch/>
        </p:blipFill>
        <p:spPr>
          <a:xfrm>
            <a:off x="24990550" y="19896461"/>
            <a:ext cx="7604154" cy="7560321"/>
          </a:xfrm>
          <a:prstGeom prst="rect">
            <a:avLst/>
          </a:prstGeom>
        </p:spPr>
      </p:pic>
      <p:sp>
        <p:nvSpPr>
          <p:cNvPr id="22" name="TextBox 21">
            <a:extLst>
              <a:ext uri="{FF2B5EF4-FFF2-40B4-BE49-F238E27FC236}">
                <a16:creationId xmlns:a16="http://schemas.microsoft.com/office/drawing/2014/main" id="{A08525D5-B6A5-4C18-93D7-D20EEB2F9BDB}"/>
              </a:ext>
            </a:extLst>
          </p:cNvPr>
          <p:cNvSpPr txBox="1"/>
          <p:nvPr/>
        </p:nvSpPr>
        <p:spPr>
          <a:xfrm>
            <a:off x="24447397" y="18830017"/>
            <a:ext cx="9052558" cy="867930"/>
          </a:xfrm>
          <a:prstGeom prst="rect">
            <a:avLst/>
          </a:prstGeom>
          <a:noFill/>
        </p:spPr>
        <p:txBody>
          <a:bodyPr wrap="square" rtlCol="0">
            <a:spAutoFit/>
          </a:bodyPr>
          <a:lstStyle/>
          <a:p>
            <a:pPr defTabSz="2880360"/>
            <a:r>
              <a:rPr lang="en-US" sz="5040" b="1" dirty="0">
                <a:solidFill>
                  <a:srgbClr val="4472C4">
                    <a:lumMod val="20000"/>
                    <a:lumOff val="80000"/>
                  </a:srgbClr>
                </a:solidFill>
                <a:latin typeface="Calibri" panose="020F0502020204030204"/>
              </a:rPr>
              <a:t>Front View of Camera/Strobes</a:t>
            </a:r>
          </a:p>
        </p:txBody>
      </p:sp>
    </p:spTree>
    <p:extLst>
      <p:ext uri="{BB962C8B-B14F-4D97-AF65-F5344CB8AC3E}">
        <p14:creationId xmlns:p14="http://schemas.microsoft.com/office/powerpoint/2010/main" val="3677645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4A4B3D-E813-40BC-B1CA-01D7EA48EE6F}"/>
              </a:ext>
            </a:extLst>
          </p:cNvPr>
          <p:cNvGrpSpPr/>
          <p:nvPr/>
        </p:nvGrpSpPr>
        <p:grpSpPr>
          <a:xfrm>
            <a:off x="24453552" y="20436139"/>
            <a:ext cx="9431474" cy="11448134"/>
            <a:chOff x="13641860" y="18267705"/>
            <a:chExt cx="9431474" cy="11448134"/>
          </a:xfrm>
        </p:grpSpPr>
        <p:grpSp>
          <p:nvGrpSpPr>
            <p:cNvPr id="5" name="Group 4">
              <a:extLst>
                <a:ext uri="{FF2B5EF4-FFF2-40B4-BE49-F238E27FC236}">
                  <a16:creationId xmlns:a16="http://schemas.microsoft.com/office/drawing/2014/main" id="{4B34C6AE-8B73-4FB6-A87C-D16A73CBFC14}"/>
                </a:ext>
              </a:extLst>
            </p:cNvPr>
            <p:cNvGrpSpPr>
              <a:grpSpLocks noChangeAspect="1"/>
            </p:cNvGrpSpPr>
            <p:nvPr/>
          </p:nvGrpSpPr>
          <p:grpSpPr>
            <a:xfrm>
              <a:off x="13641860" y="18267705"/>
              <a:ext cx="9307908" cy="11063922"/>
              <a:chOff x="12534953" y="18046403"/>
              <a:chExt cx="7543747" cy="8966932"/>
            </a:xfrm>
          </p:grpSpPr>
          <p:sp>
            <p:nvSpPr>
              <p:cNvPr id="13" name="Rectangle 12">
                <a:extLst>
                  <a:ext uri="{FF2B5EF4-FFF2-40B4-BE49-F238E27FC236}">
                    <a16:creationId xmlns:a16="http://schemas.microsoft.com/office/drawing/2014/main" id="{1ECBEAA4-C5D1-4774-AB6C-D60E78EA449E}"/>
                  </a:ext>
                </a:extLst>
              </p:cNvPr>
              <p:cNvSpPr/>
              <p:nvPr/>
            </p:nvSpPr>
            <p:spPr>
              <a:xfrm>
                <a:off x="12534953" y="18046403"/>
                <a:ext cx="7543747" cy="8966932"/>
              </a:xfrm>
              <a:prstGeom prst="rect">
                <a:avLst/>
              </a:prstGeom>
              <a:solidFill>
                <a:schemeClr val="bg1"/>
              </a:solidFill>
              <a:ln w="57150">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39057458-C752-4F46-B714-5E2DF96F74FD}"/>
                  </a:ext>
                </a:extLst>
              </p:cNvPr>
              <p:cNvGrpSpPr/>
              <p:nvPr/>
            </p:nvGrpSpPr>
            <p:grpSpPr>
              <a:xfrm>
                <a:off x="12693725" y="18090796"/>
                <a:ext cx="7243763" cy="6791253"/>
                <a:chOff x="1773238" y="179460"/>
                <a:chExt cx="7243763" cy="6791253"/>
              </a:xfrm>
            </p:grpSpPr>
            <p:sp>
              <p:nvSpPr>
                <p:cNvPr id="15" name="Rectangle 111">
                  <a:extLst>
                    <a:ext uri="{FF2B5EF4-FFF2-40B4-BE49-F238E27FC236}">
                      <a16:creationId xmlns:a16="http://schemas.microsoft.com/office/drawing/2014/main" id="{C271682E-12DB-4CA6-AA07-800404329DCB}"/>
                    </a:ext>
                  </a:extLst>
                </p:cNvPr>
                <p:cNvSpPr>
                  <a:spLocks noChangeArrowheads="1"/>
                </p:cNvSpPr>
                <p:nvPr/>
              </p:nvSpPr>
              <p:spPr bwMode="auto">
                <a:xfrm>
                  <a:off x="1935139" y="179460"/>
                  <a:ext cx="1686525" cy="693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rgbClr val="000000"/>
                      </a:solidFill>
                      <a:effectLst/>
                      <a:latin typeface="+mn-lt"/>
                    </a:rPr>
                    <a:t>Bray Curtis similarity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rgbClr val="000000"/>
                      </a:solidFill>
                      <a:effectLst/>
                      <a:latin typeface="+mn-lt"/>
                    </a:rPr>
                    <a:t>4</a:t>
                  </a:r>
                  <a:r>
                    <a:rPr kumimoji="0" lang="en-US" altLang="en-US" sz="2000" i="0" u="none" strike="noStrike" cap="none" normalizeH="0" baseline="30000" dirty="0">
                      <a:ln>
                        <a:noFill/>
                      </a:ln>
                      <a:solidFill>
                        <a:srgbClr val="000000"/>
                      </a:solidFill>
                      <a:effectLst/>
                      <a:latin typeface="+mn-lt"/>
                    </a:rPr>
                    <a:t>th</a:t>
                  </a:r>
                  <a:r>
                    <a:rPr kumimoji="0" lang="en-US" altLang="en-US" sz="2000" i="0" u="none" strike="noStrike" cap="none" normalizeH="0" baseline="0" dirty="0">
                      <a:ln>
                        <a:noFill/>
                      </a:ln>
                      <a:solidFill>
                        <a:srgbClr val="000000"/>
                      </a:solidFill>
                      <a:effectLst/>
                      <a:latin typeface="+mn-lt"/>
                    </a:rPr>
                    <a:t> Root Transformed</a:t>
                  </a:r>
                  <a:endParaRPr lang="en-US" altLang="en-US" sz="2000" dirty="0">
                    <a:solidFill>
                      <a:srgbClr val="000000"/>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solidFill>
                        <a:srgbClr val="000000"/>
                      </a:solidFill>
                      <a:latin typeface="+mn-lt"/>
                    </a:rPr>
                    <a:t>Rarefied ASV Count</a:t>
                  </a:r>
                  <a:endParaRPr kumimoji="0" lang="en-US" altLang="en-US" sz="2000" i="0" u="none" strike="noStrike" cap="none" normalizeH="0" baseline="0" dirty="0">
                    <a:ln>
                      <a:noFill/>
                    </a:ln>
                    <a:solidFill>
                      <a:schemeClr val="tx1"/>
                    </a:solidFill>
                    <a:effectLst/>
                    <a:latin typeface="+mn-lt"/>
                  </a:endParaRPr>
                </a:p>
              </p:txBody>
            </p:sp>
            <p:sp>
              <p:nvSpPr>
                <p:cNvPr id="16" name="Oval 129">
                  <a:extLst>
                    <a:ext uri="{FF2B5EF4-FFF2-40B4-BE49-F238E27FC236}">
                      <a16:creationId xmlns:a16="http://schemas.microsoft.com/office/drawing/2014/main" id="{C461CFF9-A549-4D36-A259-B0615C9CD1A0}"/>
                    </a:ext>
                  </a:extLst>
                </p:cNvPr>
                <p:cNvSpPr>
                  <a:spLocks noChangeArrowheads="1"/>
                </p:cNvSpPr>
                <p:nvPr/>
              </p:nvSpPr>
              <p:spPr bwMode="auto">
                <a:xfrm>
                  <a:off x="7078663" y="1160463"/>
                  <a:ext cx="174625" cy="173038"/>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Rectangle 130">
                  <a:extLst>
                    <a:ext uri="{FF2B5EF4-FFF2-40B4-BE49-F238E27FC236}">
                      <a16:creationId xmlns:a16="http://schemas.microsoft.com/office/drawing/2014/main" id="{74B8D608-E4BC-4665-8D26-1E8B807C429E}"/>
                    </a:ext>
                  </a:extLst>
                </p:cNvPr>
                <p:cNvSpPr>
                  <a:spLocks noChangeArrowheads="1"/>
                </p:cNvSpPr>
                <p:nvPr/>
              </p:nvSpPr>
              <p:spPr bwMode="auto">
                <a:xfrm>
                  <a:off x="7091363" y="779463"/>
                  <a:ext cx="10227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1</a:t>
                  </a:r>
                  <a:endParaRPr kumimoji="0" lang="en-US" altLang="en-US" sz="1800" i="0" u="none" strike="noStrike" cap="none" normalizeH="0" baseline="0">
                    <a:ln>
                      <a:noFill/>
                    </a:ln>
                    <a:solidFill>
                      <a:schemeClr val="tx1"/>
                    </a:solidFill>
                    <a:effectLst/>
                    <a:latin typeface="+mn-lt"/>
                  </a:endParaRPr>
                </a:p>
              </p:txBody>
            </p:sp>
            <p:sp>
              <p:nvSpPr>
                <p:cNvPr id="18" name="Oval 131">
                  <a:extLst>
                    <a:ext uri="{FF2B5EF4-FFF2-40B4-BE49-F238E27FC236}">
                      <a16:creationId xmlns:a16="http://schemas.microsoft.com/office/drawing/2014/main" id="{50BC8C20-C1AC-474D-AEBD-184DAA06C553}"/>
                    </a:ext>
                  </a:extLst>
                </p:cNvPr>
                <p:cNvSpPr>
                  <a:spLocks noChangeArrowheads="1"/>
                </p:cNvSpPr>
                <p:nvPr/>
              </p:nvSpPr>
              <p:spPr bwMode="auto">
                <a:xfrm>
                  <a:off x="6635751" y="2111375"/>
                  <a:ext cx="173038" cy="174625"/>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Rectangle 132">
                  <a:extLst>
                    <a:ext uri="{FF2B5EF4-FFF2-40B4-BE49-F238E27FC236}">
                      <a16:creationId xmlns:a16="http://schemas.microsoft.com/office/drawing/2014/main" id="{2C717B9E-7595-44F8-AAA0-1D0FB2B39CA2}"/>
                    </a:ext>
                  </a:extLst>
                </p:cNvPr>
                <p:cNvSpPr>
                  <a:spLocks noChangeArrowheads="1"/>
                </p:cNvSpPr>
                <p:nvPr/>
              </p:nvSpPr>
              <p:spPr bwMode="auto">
                <a:xfrm>
                  <a:off x="6645276" y="1728788"/>
                  <a:ext cx="10227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2</a:t>
                  </a:r>
                  <a:endParaRPr kumimoji="0" lang="en-US" altLang="en-US" sz="1800" i="0" u="none" strike="noStrike" cap="none" normalizeH="0" baseline="0">
                    <a:ln>
                      <a:noFill/>
                    </a:ln>
                    <a:solidFill>
                      <a:schemeClr val="tx1"/>
                    </a:solidFill>
                    <a:effectLst/>
                    <a:latin typeface="+mn-lt"/>
                  </a:endParaRPr>
                </a:p>
              </p:txBody>
            </p:sp>
            <p:sp>
              <p:nvSpPr>
                <p:cNvPr id="20" name="Oval 133">
                  <a:extLst>
                    <a:ext uri="{FF2B5EF4-FFF2-40B4-BE49-F238E27FC236}">
                      <a16:creationId xmlns:a16="http://schemas.microsoft.com/office/drawing/2014/main" id="{2DCDD062-9AE4-4745-B4F4-48A015DAF113}"/>
                    </a:ext>
                  </a:extLst>
                </p:cNvPr>
                <p:cNvSpPr>
                  <a:spLocks noChangeArrowheads="1"/>
                </p:cNvSpPr>
                <p:nvPr/>
              </p:nvSpPr>
              <p:spPr bwMode="auto">
                <a:xfrm>
                  <a:off x="7404101" y="4375150"/>
                  <a:ext cx="174625" cy="173038"/>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Rectangle 134">
                  <a:extLst>
                    <a:ext uri="{FF2B5EF4-FFF2-40B4-BE49-F238E27FC236}">
                      <a16:creationId xmlns:a16="http://schemas.microsoft.com/office/drawing/2014/main" id="{4214A56D-DE60-47E9-B376-BF5EB54255B4}"/>
                    </a:ext>
                  </a:extLst>
                </p:cNvPr>
                <p:cNvSpPr>
                  <a:spLocks noChangeArrowheads="1"/>
                </p:cNvSpPr>
                <p:nvPr/>
              </p:nvSpPr>
              <p:spPr bwMode="auto">
                <a:xfrm>
                  <a:off x="7415213" y="3990975"/>
                  <a:ext cx="10227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3</a:t>
                  </a:r>
                  <a:endParaRPr kumimoji="0" lang="en-US" altLang="en-US" sz="1800" i="0" u="none" strike="noStrike" cap="none" normalizeH="0" baseline="0">
                    <a:ln>
                      <a:noFill/>
                    </a:ln>
                    <a:solidFill>
                      <a:schemeClr val="tx1"/>
                    </a:solidFill>
                    <a:effectLst/>
                    <a:latin typeface="+mn-lt"/>
                  </a:endParaRPr>
                </a:p>
              </p:txBody>
            </p:sp>
            <p:sp>
              <p:nvSpPr>
                <p:cNvPr id="22" name="Oval 135">
                  <a:extLst>
                    <a:ext uri="{FF2B5EF4-FFF2-40B4-BE49-F238E27FC236}">
                      <a16:creationId xmlns:a16="http://schemas.microsoft.com/office/drawing/2014/main" id="{CDC4A7CC-0D71-4D2E-B8FD-A8E9D745FA26}"/>
                    </a:ext>
                  </a:extLst>
                </p:cNvPr>
                <p:cNvSpPr>
                  <a:spLocks noChangeArrowheads="1"/>
                </p:cNvSpPr>
                <p:nvPr/>
              </p:nvSpPr>
              <p:spPr bwMode="auto">
                <a:xfrm>
                  <a:off x="5192713" y="2819400"/>
                  <a:ext cx="173038" cy="173038"/>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Rectangle 136">
                  <a:extLst>
                    <a:ext uri="{FF2B5EF4-FFF2-40B4-BE49-F238E27FC236}">
                      <a16:creationId xmlns:a16="http://schemas.microsoft.com/office/drawing/2014/main" id="{C1B983DD-27EA-42B0-A225-EB6AA863DBF2}"/>
                    </a:ext>
                  </a:extLst>
                </p:cNvPr>
                <p:cNvSpPr>
                  <a:spLocks noChangeArrowheads="1"/>
                </p:cNvSpPr>
                <p:nvPr/>
              </p:nvSpPr>
              <p:spPr bwMode="auto">
                <a:xfrm>
                  <a:off x="5205413" y="2435225"/>
                  <a:ext cx="10227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4</a:t>
                  </a:r>
                  <a:endParaRPr kumimoji="0" lang="en-US" altLang="en-US" sz="1800" i="0" u="none" strike="noStrike" cap="none" normalizeH="0" baseline="0">
                    <a:ln>
                      <a:noFill/>
                    </a:ln>
                    <a:solidFill>
                      <a:schemeClr val="tx1"/>
                    </a:solidFill>
                    <a:effectLst/>
                    <a:latin typeface="+mn-lt"/>
                  </a:endParaRPr>
                </a:p>
              </p:txBody>
            </p:sp>
            <p:sp>
              <p:nvSpPr>
                <p:cNvPr id="24" name="Oval 137">
                  <a:extLst>
                    <a:ext uri="{FF2B5EF4-FFF2-40B4-BE49-F238E27FC236}">
                      <a16:creationId xmlns:a16="http://schemas.microsoft.com/office/drawing/2014/main" id="{40532510-6CBA-45CE-9F9B-D9AE4E197574}"/>
                    </a:ext>
                  </a:extLst>
                </p:cNvPr>
                <p:cNvSpPr>
                  <a:spLocks noChangeArrowheads="1"/>
                </p:cNvSpPr>
                <p:nvPr/>
              </p:nvSpPr>
              <p:spPr bwMode="auto">
                <a:xfrm>
                  <a:off x="7747001" y="3128963"/>
                  <a:ext cx="174625" cy="173038"/>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Rectangle 138">
                  <a:extLst>
                    <a:ext uri="{FF2B5EF4-FFF2-40B4-BE49-F238E27FC236}">
                      <a16:creationId xmlns:a16="http://schemas.microsoft.com/office/drawing/2014/main" id="{8F7ECDA2-3EB9-44EF-8FD1-28003DAAFE94}"/>
                    </a:ext>
                  </a:extLst>
                </p:cNvPr>
                <p:cNvSpPr>
                  <a:spLocks noChangeArrowheads="1"/>
                </p:cNvSpPr>
                <p:nvPr/>
              </p:nvSpPr>
              <p:spPr bwMode="auto">
                <a:xfrm>
                  <a:off x="7756526" y="2744788"/>
                  <a:ext cx="10227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5</a:t>
                  </a:r>
                  <a:endParaRPr kumimoji="0" lang="en-US" altLang="en-US" sz="1800" i="0" u="none" strike="noStrike" cap="none" normalizeH="0" baseline="0">
                    <a:ln>
                      <a:noFill/>
                    </a:ln>
                    <a:solidFill>
                      <a:schemeClr val="tx1"/>
                    </a:solidFill>
                    <a:effectLst/>
                    <a:latin typeface="+mn-lt"/>
                  </a:endParaRPr>
                </a:p>
              </p:txBody>
            </p:sp>
            <p:sp>
              <p:nvSpPr>
                <p:cNvPr id="26" name="Oval 139">
                  <a:extLst>
                    <a:ext uri="{FF2B5EF4-FFF2-40B4-BE49-F238E27FC236}">
                      <a16:creationId xmlns:a16="http://schemas.microsoft.com/office/drawing/2014/main" id="{8617D6F6-3CC4-49C0-A628-2CD4C888BCF6}"/>
                    </a:ext>
                  </a:extLst>
                </p:cNvPr>
                <p:cNvSpPr>
                  <a:spLocks noChangeArrowheads="1"/>
                </p:cNvSpPr>
                <p:nvPr/>
              </p:nvSpPr>
              <p:spPr bwMode="auto">
                <a:xfrm>
                  <a:off x="5678488" y="2493963"/>
                  <a:ext cx="173038" cy="173038"/>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Rectangle 140">
                  <a:extLst>
                    <a:ext uri="{FF2B5EF4-FFF2-40B4-BE49-F238E27FC236}">
                      <a16:creationId xmlns:a16="http://schemas.microsoft.com/office/drawing/2014/main" id="{F83C09AB-7E21-4E5F-8D8F-AFC75C8224FC}"/>
                    </a:ext>
                  </a:extLst>
                </p:cNvPr>
                <p:cNvSpPr>
                  <a:spLocks noChangeArrowheads="1"/>
                </p:cNvSpPr>
                <p:nvPr/>
              </p:nvSpPr>
              <p:spPr bwMode="auto">
                <a:xfrm>
                  <a:off x="5688013" y="2111375"/>
                  <a:ext cx="10227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6</a:t>
                  </a:r>
                  <a:endParaRPr kumimoji="0" lang="en-US" altLang="en-US" sz="1800" i="0" u="none" strike="noStrike" cap="none" normalizeH="0" baseline="0">
                    <a:ln>
                      <a:noFill/>
                    </a:ln>
                    <a:solidFill>
                      <a:schemeClr val="tx1"/>
                    </a:solidFill>
                    <a:effectLst/>
                    <a:latin typeface="+mn-lt"/>
                  </a:endParaRPr>
                </a:p>
              </p:txBody>
            </p:sp>
            <p:sp>
              <p:nvSpPr>
                <p:cNvPr id="28" name="Oval 141">
                  <a:extLst>
                    <a:ext uri="{FF2B5EF4-FFF2-40B4-BE49-F238E27FC236}">
                      <a16:creationId xmlns:a16="http://schemas.microsoft.com/office/drawing/2014/main" id="{49CB0D77-FA33-4A26-AA9C-FD5903E38A98}"/>
                    </a:ext>
                  </a:extLst>
                </p:cNvPr>
                <p:cNvSpPr>
                  <a:spLocks noChangeArrowheads="1"/>
                </p:cNvSpPr>
                <p:nvPr/>
              </p:nvSpPr>
              <p:spPr bwMode="auto">
                <a:xfrm>
                  <a:off x="7562851" y="6076950"/>
                  <a:ext cx="173038" cy="173038"/>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Rectangle 142">
                  <a:extLst>
                    <a:ext uri="{FF2B5EF4-FFF2-40B4-BE49-F238E27FC236}">
                      <a16:creationId xmlns:a16="http://schemas.microsoft.com/office/drawing/2014/main" id="{0CF39122-36A9-4325-BF2A-3294684564AA}"/>
                    </a:ext>
                  </a:extLst>
                </p:cNvPr>
                <p:cNvSpPr>
                  <a:spLocks noChangeArrowheads="1"/>
                </p:cNvSpPr>
                <p:nvPr/>
              </p:nvSpPr>
              <p:spPr bwMode="auto">
                <a:xfrm>
                  <a:off x="7572376" y="5694363"/>
                  <a:ext cx="10227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7</a:t>
                  </a:r>
                  <a:endParaRPr kumimoji="0" lang="en-US" altLang="en-US" sz="1800" i="0" u="none" strike="noStrike" cap="none" normalizeH="0" baseline="0">
                    <a:ln>
                      <a:noFill/>
                    </a:ln>
                    <a:solidFill>
                      <a:schemeClr val="tx1"/>
                    </a:solidFill>
                    <a:effectLst/>
                    <a:latin typeface="+mn-lt"/>
                  </a:endParaRPr>
                </a:p>
              </p:txBody>
            </p:sp>
            <p:sp>
              <p:nvSpPr>
                <p:cNvPr id="30" name="Oval 143">
                  <a:extLst>
                    <a:ext uri="{FF2B5EF4-FFF2-40B4-BE49-F238E27FC236}">
                      <a16:creationId xmlns:a16="http://schemas.microsoft.com/office/drawing/2014/main" id="{4AFDE5E6-84F1-427D-9787-0CED30608301}"/>
                    </a:ext>
                  </a:extLst>
                </p:cNvPr>
                <p:cNvSpPr>
                  <a:spLocks noChangeArrowheads="1"/>
                </p:cNvSpPr>
                <p:nvPr/>
              </p:nvSpPr>
              <p:spPr bwMode="auto">
                <a:xfrm>
                  <a:off x="8102601" y="5667375"/>
                  <a:ext cx="174625" cy="173038"/>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Rectangle 144">
                  <a:extLst>
                    <a:ext uri="{FF2B5EF4-FFF2-40B4-BE49-F238E27FC236}">
                      <a16:creationId xmlns:a16="http://schemas.microsoft.com/office/drawing/2014/main" id="{07E378E6-A0BC-4899-A9A3-177A71434BEA}"/>
                    </a:ext>
                  </a:extLst>
                </p:cNvPr>
                <p:cNvSpPr>
                  <a:spLocks noChangeArrowheads="1"/>
                </p:cNvSpPr>
                <p:nvPr/>
              </p:nvSpPr>
              <p:spPr bwMode="auto">
                <a:xfrm>
                  <a:off x="8112126" y="5286375"/>
                  <a:ext cx="10227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8</a:t>
                  </a:r>
                  <a:endParaRPr kumimoji="0" lang="en-US" altLang="en-US" sz="1800" i="0" u="none" strike="noStrike" cap="none" normalizeH="0" baseline="0">
                    <a:ln>
                      <a:noFill/>
                    </a:ln>
                    <a:solidFill>
                      <a:schemeClr val="tx1"/>
                    </a:solidFill>
                    <a:effectLst/>
                    <a:latin typeface="+mn-lt"/>
                  </a:endParaRPr>
                </a:p>
              </p:txBody>
            </p:sp>
            <p:sp>
              <p:nvSpPr>
                <p:cNvPr id="32" name="Oval 145">
                  <a:extLst>
                    <a:ext uri="{FF2B5EF4-FFF2-40B4-BE49-F238E27FC236}">
                      <a16:creationId xmlns:a16="http://schemas.microsoft.com/office/drawing/2014/main" id="{78D7462A-4384-43BC-9B50-0F14B2E18729}"/>
                    </a:ext>
                  </a:extLst>
                </p:cNvPr>
                <p:cNvSpPr>
                  <a:spLocks noChangeArrowheads="1"/>
                </p:cNvSpPr>
                <p:nvPr/>
              </p:nvSpPr>
              <p:spPr bwMode="auto">
                <a:xfrm>
                  <a:off x="3398838" y="4441825"/>
                  <a:ext cx="173038" cy="174625"/>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Rectangle 146">
                  <a:extLst>
                    <a:ext uri="{FF2B5EF4-FFF2-40B4-BE49-F238E27FC236}">
                      <a16:creationId xmlns:a16="http://schemas.microsoft.com/office/drawing/2014/main" id="{7733A972-989D-4835-B69C-AB0B759D7091}"/>
                    </a:ext>
                  </a:extLst>
                </p:cNvPr>
                <p:cNvSpPr>
                  <a:spLocks noChangeArrowheads="1"/>
                </p:cNvSpPr>
                <p:nvPr/>
              </p:nvSpPr>
              <p:spPr bwMode="auto">
                <a:xfrm>
                  <a:off x="3409951" y="4059238"/>
                  <a:ext cx="10227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9</a:t>
                  </a:r>
                  <a:endParaRPr kumimoji="0" lang="en-US" altLang="en-US" sz="1800" i="0" u="none" strike="noStrike" cap="none" normalizeH="0" baseline="0">
                    <a:ln>
                      <a:noFill/>
                    </a:ln>
                    <a:solidFill>
                      <a:schemeClr val="tx1"/>
                    </a:solidFill>
                    <a:effectLst/>
                    <a:latin typeface="+mn-lt"/>
                  </a:endParaRPr>
                </a:p>
              </p:txBody>
            </p:sp>
            <p:sp>
              <p:nvSpPr>
                <p:cNvPr id="34" name="Oval 147">
                  <a:extLst>
                    <a:ext uri="{FF2B5EF4-FFF2-40B4-BE49-F238E27FC236}">
                      <a16:creationId xmlns:a16="http://schemas.microsoft.com/office/drawing/2014/main" id="{025DF799-ECE6-4E5E-8D21-73A352FD8AC4}"/>
                    </a:ext>
                  </a:extLst>
                </p:cNvPr>
                <p:cNvSpPr>
                  <a:spLocks noChangeArrowheads="1"/>
                </p:cNvSpPr>
                <p:nvPr/>
              </p:nvSpPr>
              <p:spPr bwMode="auto">
                <a:xfrm>
                  <a:off x="7988301" y="4006850"/>
                  <a:ext cx="173038" cy="173038"/>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Rectangle 148">
                  <a:extLst>
                    <a:ext uri="{FF2B5EF4-FFF2-40B4-BE49-F238E27FC236}">
                      <a16:creationId xmlns:a16="http://schemas.microsoft.com/office/drawing/2014/main" id="{EDBD2539-6A6F-421B-83ED-1B6A370FFFD8}"/>
                    </a:ext>
                  </a:extLst>
                </p:cNvPr>
                <p:cNvSpPr>
                  <a:spLocks noChangeArrowheads="1"/>
                </p:cNvSpPr>
                <p:nvPr/>
              </p:nvSpPr>
              <p:spPr bwMode="auto">
                <a:xfrm>
                  <a:off x="7929563" y="3624263"/>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dirty="0">
                      <a:ln>
                        <a:noFill/>
                      </a:ln>
                      <a:solidFill>
                        <a:srgbClr val="000000"/>
                      </a:solidFill>
                      <a:effectLst/>
                      <a:latin typeface="+mn-lt"/>
                    </a:rPr>
                    <a:t>10</a:t>
                  </a:r>
                  <a:endParaRPr kumimoji="0" lang="en-US" altLang="en-US" sz="1800" i="0" u="none" strike="noStrike" cap="none" normalizeH="0" baseline="0" dirty="0">
                    <a:ln>
                      <a:noFill/>
                    </a:ln>
                    <a:solidFill>
                      <a:schemeClr val="tx1"/>
                    </a:solidFill>
                    <a:effectLst/>
                    <a:latin typeface="+mn-lt"/>
                  </a:endParaRPr>
                </a:p>
              </p:txBody>
            </p:sp>
            <p:sp>
              <p:nvSpPr>
                <p:cNvPr id="36" name="Oval 149">
                  <a:extLst>
                    <a:ext uri="{FF2B5EF4-FFF2-40B4-BE49-F238E27FC236}">
                      <a16:creationId xmlns:a16="http://schemas.microsoft.com/office/drawing/2014/main" id="{0A143FBE-65F4-4387-9D82-030DA0DE1B5C}"/>
                    </a:ext>
                  </a:extLst>
                </p:cNvPr>
                <p:cNvSpPr>
                  <a:spLocks noChangeArrowheads="1"/>
                </p:cNvSpPr>
                <p:nvPr/>
              </p:nvSpPr>
              <p:spPr bwMode="auto">
                <a:xfrm>
                  <a:off x="4852988" y="2225675"/>
                  <a:ext cx="173038" cy="173038"/>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Rectangle 150">
                  <a:extLst>
                    <a:ext uri="{FF2B5EF4-FFF2-40B4-BE49-F238E27FC236}">
                      <a16:creationId xmlns:a16="http://schemas.microsoft.com/office/drawing/2014/main" id="{3F716776-BF86-46CA-8366-81D7CB5060CE}"/>
                    </a:ext>
                  </a:extLst>
                </p:cNvPr>
                <p:cNvSpPr>
                  <a:spLocks noChangeArrowheads="1"/>
                </p:cNvSpPr>
                <p:nvPr/>
              </p:nvSpPr>
              <p:spPr bwMode="auto">
                <a:xfrm>
                  <a:off x="4802188" y="1843088"/>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11</a:t>
                  </a:r>
                  <a:endParaRPr kumimoji="0" lang="en-US" altLang="en-US" sz="1800" i="0" u="none" strike="noStrike" cap="none" normalizeH="0" baseline="0">
                    <a:ln>
                      <a:noFill/>
                    </a:ln>
                    <a:solidFill>
                      <a:schemeClr val="tx1"/>
                    </a:solidFill>
                    <a:effectLst/>
                    <a:latin typeface="+mn-lt"/>
                  </a:endParaRPr>
                </a:p>
              </p:txBody>
            </p:sp>
            <p:sp>
              <p:nvSpPr>
                <p:cNvPr id="38" name="Oval 151">
                  <a:extLst>
                    <a:ext uri="{FF2B5EF4-FFF2-40B4-BE49-F238E27FC236}">
                      <a16:creationId xmlns:a16="http://schemas.microsoft.com/office/drawing/2014/main" id="{5E33FD39-784A-4F8C-82D3-3C897AA3BA2A}"/>
                    </a:ext>
                  </a:extLst>
                </p:cNvPr>
                <p:cNvSpPr>
                  <a:spLocks noChangeArrowheads="1"/>
                </p:cNvSpPr>
                <p:nvPr/>
              </p:nvSpPr>
              <p:spPr bwMode="auto">
                <a:xfrm>
                  <a:off x="5765801" y="4040188"/>
                  <a:ext cx="174625" cy="174625"/>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Rectangle 152">
                  <a:extLst>
                    <a:ext uri="{FF2B5EF4-FFF2-40B4-BE49-F238E27FC236}">
                      <a16:creationId xmlns:a16="http://schemas.microsoft.com/office/drawing/2014/main" id="{B640142A-5E39-48D0-B492-A6251A169957}"/>
                    </a:ext>
                  </a:extLst>
                </p:cNvPr>
                <p:cNvSpPr>
                  <a:spLocks noChangeArrowheads="1"/>
                </p:cNvSpPr>
                <p:nvPr/>
              </p:nvSpPr>
              <p:spPr bwMode="auto">
                <a:xfrm>
                  <a:off x="5708651" y="3656013"/>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12</a:t>
                  </a:r>
                  <a:endParaRPr kumimoji="0" lang="en-US" altLang="en-US" sz="1800" i="0" u="none" strike="noStrike" cap="none" normalizeH="0" baseline="0">
                    <a:ln>
                      <a:noFill/>
                    </a:ln>
                    <a:solidFill>
                      <a:schemeClr val="tx1"/>
                    </a:solidFill>
                    <a:effectLst/>
                    <a:latin typeface="+mn-lt"/>
                  </a:endParaRPr>
                </a:p>
              </p:txBody>
            </p:sp>
            <p:sp>
              <p:nvSpPr>
                <p:cNvPr id="40" name="Oval 153">
                  <a:extLst>
                    <a:ext uri="{FF2B5EF4-FFF2-40B4-BE49-F238E27FC236}">
                      <a16:creationId xmlns:a16="http://schemas.microsoft.com/office/drawing/2014/main" id="{61DFE3A3-ABF1-4534-8EEA-60DE9A675956}"/>
                    </a:ext>
                  </a:extLst>
                </p:cNvPr>
                <p:cNvSpPr>
                  <a:spLocks noChangeArrowheads="1"/>
                </p:cNvSpPr>
                <p:nvPr/>
              </p:nvSpPr>
              <p:spPr bwMode="auto">
                <a:xfrm>
                  <a:off x="6934201" y="3074988"/>
                  <a:ext cx="173038" cy="173038"/>
                </a:xfrm>
                <a:prstGeom prst="ellipse">
                  <a:avLst/>
                </a:prstGeom>
                <a:solidFill>
                  <a:srgbClr val="00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Rectangle 154">
                  <a:extLst>
                    <a:ext uri="{FF2B5EF4-FFF2-40B4-BE49-F238E27FC236}">
                      <a16:creationId xmlns:a16="http://schemas.microsoft.com/office/drawing/2014/main" id="{9402CA00-D59F-44B6-B309-C3E3923CA8FA}"/>
                    </a:ext>
                  </a:extLst>
                </p:cNvPr>
                <p:cNvSpPr>
                  <a:spLocks noChangeArrowheads="1"/>
                </p:cNvSpPr>
                <p:nvPr/>
              </p:nvSpPr>
              <p:spPr bwMode="auto">
                <a:xfrm>
                  <a:off x="6870701" y="2692400"/>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13</a:t>
                  </a:r>
                  <a:endParaRPr kumimoji="0" lang="en-US" altLang="en-US" sz="1800" i="0" u="none" strike="noStrike" cap="none" normalizeH="0" baseline="0">
                    <a:ln>
                      <a:noFill/>
                    </a:ln>
                    <a:solidFill>
                      <a:schemeClr val="tx1"/>
                    </a:solidFill>
                    <a:effectLst/>
                    <a:latin typeface="+mn-lt"/>
                  </a:endParaRPr>
                </a:p>
              </p:txBody>
            </p:sp>
            <p:sp>
              <p:nvSpPr>
                <p:cNvPr id="42" name="Oval 155">
                  <a:extLst>
                    <a:ext uri="{FF2B5EF4-FFF2-40B4-BE49-F238E27FC236}">
                      <a16:creationId xmlns:a16="http://schemas.microsoft.com/office/drawing/2014/main" id="{D0F792B7-7103-4AFC-A18E-592BAF6DECC8}"/>
                    </a:ext>
                  </a:extLst>
                </p:cNvPr>
                <p:cNvSpPr>
                  <a:spLocks noChangeArrowheads="1"/>
                </p:cNvSpPr>
                <p:nvPr/>
              </p:nvSpPr>
              <p:spPr bwMode="auto">
                <a:xfrm>
                  <a:off x="5257801" y="1320800"/>
                  <a:ext cx="173038" cy="173038"/>
                </a:xfrm>
                <a:prstGeom prst="ellipse">
                  <a:avLst/>
                </a:prstGeom>
                <a:solidFill>
                  <a:srgbClr val="00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Rectangle 156">
                  <a:extLst>
                    <a:ext uri="{FF2B5EF4-FFF2-40B4-BE49-F238E27FC236}">
                      <a16:creationId xmlns:a16="http://schemas.microsoft.com/office/drawing/2014/main" id="{3B3B075F-C76F-464A-A78B-BA79217B544D}"/>
                    </a:ext>
                  </a:extLst>
                </p:cNvPr>
                <p:cNvSpPr>
                  <a:spLocks noChangeArrowheads="1"/>
                </p:cNvSpPr>
                <p:nvPr/>
              </p:nvSpPr>
              <p:spPr bwMode="auto">
                <a:xfrm>
                  <a:off x="5195888" y="936625"/>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14</a:t>
                  </a:r>
                  <a:endParaRPr kumimoji="0" lang="en-US" altLang="en-US" sz="1800" i="0" u="none" strike="noStrike" cap="none" normalizeH="0" baseline="0">
                    <a:ln>
                      <a:noFill/>
                    </a:ln>
                    <a:solidFill>
                      <a:schemeClr val="tx1"/>
                    </a:solidFill>
                    <a:effectLst/>
                    <a:latin typeface="+mn-lt"/>
                  </a:endParaRPr>
                </a:p>
              </p:txBody>
            </p:sp>
            <p:sp>
              <p:nvSpPr>
                <p:cNvPr id="44" name="Oval 157">
                  <a:extLst>
                    <a:ext uri="{FF2B5EF4-FFF2-40B4-BE49-F238E27FC236}">
                      <a16:creationId xmlns:a16="http://schemas.microsoft.com/office/drawing/2014/main" id="{6019A1F1-F717-4751-9911-6F9668E282EC}"/>
                    </a:ext>
                  </a:extLst>
                </p:cNvPr>
                <p:cNvSpPr>
                  <a:spLocks noChangeArrowheads="1"/>
                </p:cNvSpPr>
                <p:nvPr/>
              </p:nvSpPr>
              <p:spPr bwMode="auto">
                <a:xfrm>
                  <a:off x="6318251" y="3441700"/>
                  <a:ext cx="174625" cy="173038"/>
                </a:xfrm>
                <a:prstGeom prst="ellipse">
                  <a:avLst/>
                </a:prstGeom>
                <a:solidFill>
                  <a:srgbClr val="00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Rectangle 158">
                  <a:extLst>
                    <a:ext uri="{FF2B5EF4-FFF2-40B4-BE49-F238E27FC236}">
                      <a16:creationId xmlns:a16="http://schemas.microsoft.com/office/drawing/2014/main" id="{B7667CA5-B040-44ED-A2D4-353401EC64EC}"/>
                    </a:ext>
                  </a:extLst>
                </p:cNvPr>
                <p:cNvSpPr>
                  <a:spLocks noChangeArrowheads="1"/>
                </p:cNvSpPr>
                <p:nvPr/>
              </p:nvSpPr>
              <p:spPr bwMode="auto">
                <a:xfrm>
                  <a:off x="6257926" y="3059113"/>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15</a:t>
                  </a:r>
                  <a:endParaRPr kumimoji="0" lang="en-US" altLang="en-US" sz="1800" i="0" u="none" strike="noStrike" cap="none" normalizeH="0" baseline="0">
                    <a:ln>
                      <a:noFill/>
                    </a:ln>
                    <a:solidFill>
                      <a:schemeClr val="tx1"/>
                    </a:solidFill>
                    <a:effectLst/>
                    <a:latin typeface="+mn-lt"/>
                  </a:endParaRPr>
                </a:p>
              </p:txBody>
            </p:sp>
            <p:sp>
              <p:nvSpPr>
                <p:cNvPr id="46" name="Oval 159">
                  <a:extLst>
                    <a:ext uri="{FF2B5EF4-FFF2-40B4-BE49-F238E27FC236}">
                      <a16:creationId xmlns:a16="http://schemas.microsoft.com/office/drawing/2014/main" id="{1825AF52-DFDA-4D82-984F-8CB6393D4F90}"/>
                    </a:ext>
                  </a:extLst>
                </p:cNvPr>
                <p:cNvSpPr>
                  <a:spLocks noChangeArrowheads="1"/>
                </p:cNvSpPr>
                <p:nvPr/>
              </p:nvSpPr>
              <p:spPr bwMode="auto">
                <a:xfrm>
                  <a:off x="6678613" y="4868863"/>
                  <a:ext cx="173038" cy="174625"/>
                </a:xfrm>
                <a:prstGeom prst="ellipse">
                  <a:avLst/>
                </a:prstGeom>
                <a:noFill/>
                <a:ln w="33338" cap="flat">
                  <a:solidFill>
                    <a:srgbClr val="008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Rectangle 160">
                  <a:extLst>
                    <a:ext uri="{FF2B5EF4-FFF2-40B4-BE49-F238E27FC236}">
                      <a16:creationId xmlns:a16="http://schemas.microsoft.com/office/drawing/2014/main" id="{C08BABE0-E344-4CFA-AA0D-16D59EC79DAE}"/>
                    </a:ext>
                  </a:extLst>
                </p:cNvPr>
                <p:cNvSpPr>
                  <a:spLocks noChangeArrowheads="1"/>
                </p:cNvSpPr>
                <p:nvPr/>
              </p:nvSpPr>
              <p:spPr bwMode="auto">
                <a:xfrm>
                  <a:off x="6619876" y="4484688"/>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16</a:t>
                  </a:r>
                  <a:endParaRPr kumimoji="0" lang="en-US" altLang="en-US" sz="1800" i="0" u="none" strike="noStrike" cap="none" normalizeH="0" baseline="0">
                    <a:ln>
                      <a:noFill/>
                    </a:ln>
                    <a:solidFill>
                      <a:schemeClr val="tx1"/>
                    </a:solidFill>
                    <a:effectLst/>
                    <a:latin typeface="+mn-lt"/>
                  </a:endParaRPr>
                </a:p>
              </p:txBody>
            </p:sp>
            <p:sp>
              <p:nvSpPr>
                <p:cNvPr id="48" name="Oval 161">
                  <a:extLst>
                    <a:ext uri="{FF2B5EF4-FFF2-40B4-BE49-F238E27FC236}">
                      <a16:creationId xmlns:a16="http://schemas.microsoft.com/office/drawing/2014/main" id="{8B0E3497-1FF6-4D17-97E7-30BE3E642C73}"/>
                    </a:ext>
                  </a:extLst>
                </p:cNvPr>
                <p:cNvSpPr>
                  <a:spLocks noChangeArrowheads="1"/>
                </p:cNvSpPr>
                <p:nvPr/>
              </p:nvSpPr>
              <p:spPr bwMode="auto">
                <a:xfrm>
                  <a:off x="6781801" y="4894263"/>
                  <a:ext cx="174625" cy="173038"/>
                </a:xfrm>
                <a:prstGeom prst="ellipse">
                  <a:avLst/>
                </a:prstGeom>
                <a:noFill/>
                <a:ln w="33338" cap="flat">
                  <a:solidFill>
                    <a:srgbClr val="008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Rectangle 162">
                  <a:extLst>
                    <a:ext uri="{FF2B5EF4-FFF2-40B4-BE49-F238E27FC236}">
                      <a16:creationId xmlns:a16="http://schemas.microsoft.com/office/drawing/2014/main" id="{972E3D98-C4C3-4765-9019-AAD58181852C}"/>
                    </a:ext>
                  </a:extLst>
                </p:cNvPr>
                <p:cNvSpPr>
                  <a:spLocks noChangeArrowheads="1"/>
                </p:cNvSpPr>
                <p:nvPr/>
              </p:nvSpPr>
              <p:spPr bwMode="auto">
                <a:xfrm>
                  <a:off x="6724651" y="4510088"/>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17</a:t>
                  </a:r>
                  <a:endParaRPr kumimoji="0" lang="en-US" altLang="en-US" sz="1800" i="0" u="none" strike="noStrike" cap="none" normalizeH="0" baseline="0">
                    <a:ln>
                      <a:noFill/>
                    </a:ln>
                    <a:solidFill>
                      <a:schemeClr val="tx1"/>
                    </a:solidFill>
                    <a:effectLst/>
                    <a:latin typeface="+mn-lt"/>
                  </a:endParaRPr>
                </a:p>
              </p:txBody>
            </p:sp>
            <p:sp>
              <p:nvSpPr>
                <p:cNvPr id="50" name="Oval 163">
                  <a:extLst>
                    <a:ext uri="{FF2B5EF4-FFF2-40B4-BE49-F238E27FC236}">
                      <a16:creationId xmlns:a16="http://schemas.microsoft.com/office/drawing/2014/main" id="{DAB63207-146E-48D3-B4B6-7119AAE07F41}"/>
                    </a:ext>
                  </a:extLst>
                </p:cNvPr>
                <p:cNvSpPr>
                  <a:spLocks noChangeArrowheads="1"/>
                </p:cNvSpPr>
                <p:nvPr/>
              </p:nvSpPr>
              <p:spPr bwMode="auto">
                <a:xfrm>
                  <a:off x="6567488" y="4310063"/>
                  <a:ext cx="174625" cy="173038"/>
                </a:xfrm>
                <a:prstGeom prst="ellipse">
                  <a:avLst/>
                </a:prstGeom>
                <a:noFill/>
                <a:ln w="33338" cap="flat">
                  <a:solidFill>
                    <a:srgbClr val="008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Rectangle 164">
                  <a:extLst>
                    <a:ext uri="{FF2B5EF4-FFF2-40B4-BE49-F238E27FC236}">
                      <a16:creationId xmlns:a16="http://schemas.microsoft.com/office/drawing/2014/main" id="{9F706F21-EDBA-4F8F-8E2A-7909C4742E0A}"/>
                    </a:ext>
                  </a:extLst>
                </p:cNvPr>
                <p:cNvSpPr>
                  <a:spLocks noChangeArrowheads="1"/>
                </p:cNvSpPr>
                <p:nvPr/>
              </p:nvSpPr>
              <p:spPr bwMode="auto">
                <a:xfrm>
                  <a:off x="6510338" y="3929063"/>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18</a:t>
                  </a:r>
                  <a:endParaRPr kumimoji="0" lang="en-US" altLang="en-US" sz="1800" i="0" u="none" strike="noStrike" cap="none" normalizeH="0" baseline="0">
                    <a:ln>
                      <a:noFill/>
                    </a:ln>
                    <a:solidFill>
                      <a:schemeClr val="tx1"/>
                    </a:solidFill>
                    <a:effectLst/>
                    <a:latin typeface="+mn-lt"/>
                  </a:endParaRPr>
                </a:p>
              </p:txBody>
            </p:sp>
            <p:sp>
              <p:nvSpPr>
                <p:cNvPr id="52" name="Oval 165">
                  <a:extLst>
                    <a:ext uri="{FF2B5EF4-FFF2-40B4-BE49-F238E27FC236}">
                      <a16:creationId xmlns:a16="http://schemas.microsoft.com/office/drawing/2014/main" id="{8257661D-DE63-49A0-9D21-12F453E2EC2C}"/>
                    </a:ext>
                  </a:extLst>
                </p:cNvPr>
                <p:cNvSpPr>
                  <a:spLocks noChangeArrowheads="1"/>
                </p:cNvSpPr>
                <p:nvPr/>
              </p:nvSpPr>
              <p:spPr bwMode="auto">
                <a:xfrm>
                  <a:off x="6265863" y="5067300"/>
                  <a:ext cx="173038" cy="174625"/>
                </a:xfrm>
                <a:prstGeom prst="ellipse">
                  <a:avLst/>
                </a:prstGeom>
                <a:noFill/>
                <a:ln w="33338" cap="flat">
                  <a:solidFill>
                    <a:srgbClr val="008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Rectangle 166">
                  <a:extLst>
                    <a:ext uri="{FF2B5EF4-FFF2-40B4-BE49-F238E27FC236}">
                      <a16:creationId xmlns:a16="http://schemas.microsoft.com/office/drawing/2014/main" id="{21924886-A6EB-4D37-B275-CD51A70C1566}"/>
                    </a:ext>
                  </a:extLst>
                </p:cNvPr>
                <p:cNvSpPr>
                  <a:spLocks noChangeArrowheads="1"/>
                </p:cNvSpPr>
                <p:nvPr/>
              </p:nvSpPr>
              <p:spPr bwMode="auto">
                <a:xfrm>
                  <a:off x="6205538" y="4683125"/>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19</a:t>
                  </a:r>
                  <a:endParaRPr kumimoji="0" lang="en-US" altLang="en-US" sz="1800" i="0" u="none" strike="noStrike" cap="none" normalizeH="0" baseline="0">
                    <a:ln>
                      <a:noFill/>
                    </a:ln>
                    <a:solidFill>
                      <a:schemeClr val="tx1"/>
                    </a:solidFill>
                    <a:effectLst/>
                    <a:latin typeface="+mn-lt"/>
                  </a:endParaRPr>
                </a:p>
              </p:txBody>
            </p:sp>
            <p:sp>
              <p:nvSpPr>
                <p:cNvPr id="54" name="Oval 167">
                  <a:extLst>
                    <a:ext uri="{FF2B5EF4-FFF2-40B4-BE49-F238E27FC236}">
                      <a16:creationId xmlns:a16="http://schemas.microsoft.com/office/drawing/2014/main" id="{7623C781-842E-4843-91AA-810D233804AA}"/>
                    </a:ext>
                  </a:extLst>
                </p:cNvPr>
                <p:cNvSpPr>
                  <a:spLocks noChangeArrowheads="1"/>
                </p:cNvSpPr>
                <p:nvPr/>
              </p:nvSpPr>
              <p:spPr bwMode="auto">
                <a:xfrm>
                  <a:off x="5022851" y="3754438"/>
                  <a:ext cx="173038" cy="173038"/>
                </a:xfrm>
                <a:prstGeom prst="ellipse">
                  <a:avLst/>
                </a:prstGeom>
                <a:noFill/>
                <a:ln w="33338" cap="flat">
                  <a:solidFill>
                    <a:srgbClr val="008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Rectangle 168">
                  <a:extLst>
                    <a:ext uri="{FF2B5EF4-FFF2-40B4-BE49-F238E27FC236}">
                      <a16:creationId xmlns:a16="http://schemas.microsoft.com/office/drawing/2014/main" id="{89C8BB9F-2A02-4341-BF80-18C6F20F7AE2}"/>
                    </a:ext>
                  </a:extLst>
                </p:cNvPr>
                <p:cNvSpPr>
                  <a:spLocks noChangeArrowheads="1"/>
                </p:cNvSpPr>
                <p:nvPr/>
              </p:nvSpPr>
              <p:spPr bwMode="auto">
                <a:xfrm>
                  <a:off x="4964113" y="3373438"/>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20</a:t>
                  </a:r>
                  <a:endParaRPr kumimoji="0" lang="en-US" altLang="en-US" sz="1800" i="0" u="none" strike="noStrike" cap="none" normalizeH="0" baseline="0">
                    <a:ln>
                      <a:noFill/>
                    </a:ln>
                    <a:solidFill>
                      <a:schemeClr val="tx1"/>
                    </a:solidFill>
                    <a:effectLst/>
                    <a:latin typeface="+mn-lt"/>
                  </a:endParaRPr>
                </a:p>
              </p:txBody>
            </p:sp>
            <p:sp>
              <p:nvSpPr>
                <p:cNvPr id="56" name="Oval 169">
                  <a:extLst>
                    <a:ext uri="{FF2B5EF4-FFF2-40B4-BE49-F238E27FC236}">
                      <a16:creationId xmlns:a16="http://schemas.microsoft.com/office/drawing/2014/main" id="{ED2B6964-4101-452E-8607-5B4B5ECE3237}"/>
                    </a:ext>
                  </a:extLst>
                </p:cNvPr>
                <p:cNvSpPr>
                  <a:spLocks noChangeArrowheads="1"/>
                </p:cNvSpPr>
                <p:nvPr/>
              </p:nvSpPr>
              <p:spPr bwMode="auto">
                <a:xfrm>
                  <a:off x="4945063" y="3525838"/>
                  <a:ext cx="173038" cy="174625"/>
                </a:xfrm>
                <a:prstGeom prst="ellipse">
                  <a:avLst/>
                </a:prstGeom>
                <a:noFill/>
                <a:ln w="33338" cap="flat">
                  <a:solidFill>
                    <a:srgbClr val="008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Rectangle 170">
                  <a:extLst>
                    <a:ext uri="{FF2B5EF4-FFF2-40B4-BE49-F238E27FC236}">
                      <a16:creationId xmlns:a16="http://schemas.microsoft.com/office/drawing/2014/main" id="{BBD4994E-5DFB-4D14-A9F2-8A295D308C81}"/>
                    </a:ext>
                  </a:extLst>
                </p:cNvPr>
                <p:cNvSpPr>
                  <a:spLocks noChangeArrowheads="1"/>
                </p:cNvSpPr>
                <p:nvPr/>
              </p:nvSpPr>
              <p:spPr bwMode="auto">
                <a:xfrm>
                  <a:off x="4886326" y="3143250"/>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21</a:t>
                  </a:r>
                  <a:endParaRPr kumimoji="0" lang="en-US" altLang="en-US" sz="1800" i="0" u="none" strike="noStrike" cap="none" normalizeH="0" baseline="0">
                    <a:ln>
                      <a:noFill/>
                    </a:ln>
                    <a:solidFill>
                      <a:schemeClr val="tx1"/>
                    </a:solidFill>
                    <a:effectLst/>
                    <a:latin typeface="+mn-lt"/>
                  </a:endParaRPr>
                </a:p>
              </p:txBody>
            </p:sp>
            <p:sp>
              <p:nvSpPr>
                <p:cNvPr id="58" name="Oval 171">
                  <a:extLst>
                    <a:ext uri="{FF2B5EF4-FFF2-40B4-BE49-F238E27FC236}">
                      <a16:creationId xmlns:a16="http://schemas.microsoft.com/office/drawing/2014/main" id="{02F5D010-9ADD-4CDC-B927-68E8E30BBA9D}"/>
                    </a:ext>
                  </a:extLst>
                </p:cNvPr>
                <p:cNvSpPr>
                  <a:spLocks noChangeArrowheads="1"/>
                </p:cNvSpPr>
                <p:nvPr/>
              </p:nvSpPr>
              <p:spPr bwMode="auto">
                <a:xfrm>
                  <a:off x="7872413" y="5103813"/>
                  <a:ext cx="174625" cy="174625"/>
                </a:xfrm>
                <a:prstGeom prst="ellipse">
                  <a:avLst/>
                </a:prstGeom>
                <a:noFill/>
                <a:ln w="33338" cap="flat">
                  <a:solidFill>
                    <a:srgbClr val="008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Rectangle 172">
                  <a:extLst>
                    <a:ext uri="{FF2B5EF4-FFF2-40B4-BE49-F238E27FC236}">
                      <a16:creationId xmlns:a16="http://schemas.microsoft.com/office/drawing/2014/main" id="{F7ECED7B-840B-4ADF-98EB-03F3424ACE48}"/>
                    </a:ext>
                  </a:extLst>
                </p:cNvPr>
                <p:cNvSpPr>
                  <a:spLocks noChangeArrowheads="1"/>
                </p:cNvSpPr>
                <p:nvPr/>
              </p:nvSpPr>
              <p:spPr bwMode="auto">
                <a:xfrm>
                  <a:off x="7813676" y="4719638"/>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22</a:t>
                  </a:r>
                  <a:endParaRPr kumimoji="0" lang="en-US" altLang="en-US" sz="1800" i="0" u="none" strike="noStrike" cap="none" normalizeH="0" baseline="0">
                    <a:ln>
                      <a:noFill/>
                    </a:ln>
                    <a:solidFill>
                      <a:schemeClr val="tx1"/>
                    </a:solidFill>
                    <a:effectLst/>
                    <a:latin typeface="+mn-lt"/>
                  </a:endParaRPr>
                </a:p>
              </p:txBody>
            </p:sp>
            <p:sp>
              <p:nvSpPr>
                <p:cNvPr id="60" name="Oval 173">
                  <a:extLst>
                    <a:ext uri="{FF2B5EF4-FFF2-40B4-BE49-F238E27FC236}">
                      <a16:creationId xmlns:a16="http://schemas.microsoft.com/office/drawing/2014/main" id="{CC53A13E-27C2-448B-9FB5-86FE1F36FDCB}"/>
                    </a:ext>
                  </a:extLst>
                </p:cNvPr>
                <p:cNvSpPr>
                  <a:spLocks noChangeArrowheads="1"/>
                </p:cNvSpPr>
                <p:nvPr/>
              </p:nvSpPr>
              <p:spPr bwMode="auto">
                <a:xfrm>
                  <a:off x="7035801" y="5213350"/>
                  <a:ext cx="174625" cy="174625"/>
                </a:xfrm>
                <a:prstGeom prst="ellipse">
                  <a:avLst/>
                </a:prstGeom>
                <a:noFill/>
                <a:ln w="33338" cap="flat">
                  <a:solidFill>
                    <a:srgbClr val="008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Rectangle 174">
                  <a:extLst>
                    <a:ext uri="{FF2B5EF4-FFF2-40B4-BE49-F238E27FC236}">
                      <a16:creationId xmlns:a16="http://schemas.microsoft.com/office/drawing/2014/main" id="{6CD2B6D9-9384-45D8-AE5D-83BCABDA898C}"/>
                    </a:ext>
                  </a:extLst>
                </p:cNvPr>
                <p:cNvSpPr>
                  <a:spLocks noChangeArrowheads="1"/>
                </p:cNvSpPr>
                <p:nvPr/>
              </p:nvSpPr>
              <p:spPr bwMode="auto">
                <a:xfrm>
                  <a:off x="6975476" y="4829175"/>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23</a:t>
                  </a:r>
                  <a:endParaRPr kumimoji="0" lang="en-US" altLang="en-US" sz="1800" i="0" u="none" strike="noStrike" cap="none" normalizeH="0" baseline="0">
                    <a:ln>
                      <a:noFill/>
                    </a:ln>
                    <a:solidFill>
                      <a:schemeClr val="tx1"/>
                    </a:solidFill>
                    <a:effectLst/>
                    <a:latin typeface="+mn-lt"/>
                  </a:endParaRPr>
                </a:p>
              </p:txBody>
            </p:sp>
            <p:sp>
              <p:nvSpPr>
                <p:cNvPr id="62" name="Oval 175">
                  <a:extLst>
                    <a:ext uri="{FF2B5EF4-FFF2-40B4-BE49-F238E27FC236}">
                      <a16:creationId xmlns:a16="http://schemas.microsoft.com/office/drawing/2014/main" id="{3C3D7933-D17C-4D1A-8D93-AC46B98F43E5}"/>
                    </a:ext>
                  </a:extLst>
                </p:cNvPr>
                <p:cNvSpPr>
                  <a:spLocks noChangeArrowheads="1"/>
                </p:cNvSpPr>
                <p:nvPr/>
              </p:nvSpPr>
              <p:spPr bwMode="auto">
                <a:xfrm>
                  <a:off x="7950201" y="4722813"/>
                  <a:ext cx="173038" cy="173038"/>
                </a:xfrm>
                <a:prstGeom prst="ellipse">
                  <a:avLst/>
                </a:prstGeom>
                <a:noFill/>
                <a:ln w="33338" cap="flat">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Rectangle 176">
                  <a:extLst>
                    <a:ext uri="{FF2B5EF4-FFF2-40B4-BE49-F238E27FC236}">
                      <a16:creationId xmlns:a16="http://schemas.microsoft.com/office/drawing/2014/main" id="{F4B656D9-4E2B-4BC1-80D9-E894AE709A8F}"/>
                    </a:ext>
                  </a:extLst>
                </p:cNvPr>
                <p:cNvSpPr>
                  <a:spLocks noChangeArrowheads="1"/>
                </p:cNvSpPr>
                <p:nvPr/>
              </p:nvSpPr>
              <p:spPr bwMode="auto">
                <a:xfrm>
                  <a:off x="7886701" y="4337050"/>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24</a:t>
                  </a:r>
                  <a:endParaRPr kumimoji="0" lang="en-US" altLang="en-US" sz="1800" i="0" u="none" strike="noStrike" cap="none" normalizeH="0" baseline="0">
                    <a:ln>
                      <a:noFill/>
                    </a:ln>
                    <a:solidFill>
                      <a:schemeClr val="tx1"/>
                    </a:solidFill>
                    <a:effectLst/>
                    <a:latin typeface="+mn-lt"/>
                  </a:endParaRPr>
                </a:p>
              </p:txBody>
            </p:sp>
            <p:sp>
              <p:nvSpPr>
                <p:cNvPr id="64" name="Oval 177">
                  <a:extLst>
                    <a:ext uri="{FF2B5EF4-FFF2-40B4-BE49-F238E27FC236}">
                      <a16:creationId xmlns:a16="http://schemas.microsoft.com/office/drawing/2014/main" id="{21B04FD9-2D42-48E9-96F7-7D130D4A6B08}"/>
                    </a:ext>
                  </a:extLst>
                </p:cNvPr>
                <p:cNvSpPr>
                  <a:spLocks noChangeArrowheads="1"/>
                </p:cNvSpPr>
                <p:nvPr/>
              </p:nvSpPr>
              <p:spPr bwMode="auto">
                <a:xfrm>
                  <a:off x="3670301" y="5935663"/>
                  <a:ext cx="173038" cy="173038"/>
                </a:xfrm>
                <a:prstGeom prst="ellipse">
                  <a:avLst/>
                </a:prstGeom>
                <a:noFill/>
                <a:ln w="33338" cap="flat">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Rectangle 178">
                  <a:extLst>
                    <a:ext uri="{FF2B5EF4-FFF2-40B4-BE49-F238E27FC236}">
                      <a16:creationId xmlns:a16="http://schemas.microsoft.com/office/drawing/2014/main" id="{1CF10EAB-F9BE-45D8-BB8C-54DF5641CCDF}"/>
                    </a:ext>
                  </a:extLst>
                </p:cNvPr>
                <p:cNvSpPr>
                  <a:spLocks noChangeArrowheads="1"/>
                </p:cNvSpPr>
                <p:nvPr/>
              </p:nvSpPr>
              <p:spPr bwMode="auto">
                <a:xfrm>
                  <a:off x="3608388" y="5553075"/>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25</a:t>
                  </a:r>
                  <a:endParaRPr kumimoji="0" lang="en-US" altLang="en-US" sz="1800" i="0" u="none" strike="noStrike" cap="none" normalizeH="0" baseline="0">
                    <a:ln>
                      <a:noFill/>
                    </a:ln>
                    <a:solidFill>
                      <a:schemeClr val="tx1"/>
                    </a:solidFill>
                    <a:effectLst/>
                    <a:latin typeface="+mn-lt"/>
                  </a:endParaRPr>
                </a:p>
              </p:txBody>
            </p:sp>
            <p:sp>
              <p:nvSpPr>
                <p:cNvPr id="66" name="Oval 179">
                  <a:extLst>
                    <a:ext uri="{FF2B5EF4-FFF2-40B4-BE49-F238E27FC236}">
                      <a16:creationId xmlns:a16="http://schemas.microsoft.com/office/drawing/2014/main" id="{1B698103-125D-484A-8E43-15555275FEA8}"/>
                    </a:ext>
                  </a:extLst>
                </p:cNvPr>
                <p:cNvSpPr>
                  <a:spLocks noChangeArrowheads="1"/>
                </p:cNvSpPr>
                <p:nvPr/>
              </p:nvSpPr>
              <p:spPr bwMode="auto">
                <a:xfrm>
                  <a:off x="3436938" y="4646613"/>
                  <a:ext cx="174625" cy="173038"/>
                </a:xfrm>
                <a:prstGeom prst="ellipse">
                  <a:avLst/>
                </a:prstGeom>
                <a:noFill/>
                <a:ln w="33338" cap="flat">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Rectangle 180">
                  <a:extLst>
                    <a:ext uri="{FF2B5EF4-FFF2-40B4-BE49-F238E27FC236}">
                      <a16:creationId xmlns:a16="http://schemas.microsoft.com/office/drawing/2014/main" id="{F8622A48-061B-424E-91C5-33A88365FE05}"/>
                    </a:ext>
                  </a:extLst>
                </p:cNvPr>
                <p:cNvSpPr>
                  <a:spLocks noChangeArrowheads="1"/>
                </p:cNvSpPr>
                <p:nvPr/>
              </p:nvSpPr>
              <p:spPr bwMode="auto">
                <a:xfrm>
                  <a:off x="3378201" y="4264025"/>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26</a:t>
                  </a:r>
                  <a:endParaRPr kumimoji="0" lang="en-US" altLang="en-US" sz="1800" i="0" u="none" strike="noStrike" cap="none" normalizeH="0" baseline="0">
                    <a:ln>
                      <a:noFill/>
                    </a:ln>
                    <a:solidFill>
                      <a:schemeClr val="tx1"/>
                    </a:solidFill>
                    <a:effectLst/>
                    <a:latin typeface="+mn-lt"/>
                  </a:endParaRPr>
                </a:p>
              </p:txBody>
            </p:sp>
            <p:sp>
              <p:nvSpPr>
                <p:cNvPr id="68" name="Oval 181">
                  <a:extLst>
                    <a:ext uri="{FF2B5EF4-FFF2-40B4-BE49-F238E27FC236}">
                      <a16:creationId xmlns:a16="http://schemas.microsoft.com/office/drawing/2014/main" id="{BD9FF863-838E-49E9-A4A6-93E46EE33867}"/>
                    </a:ext>
                  </a:extLst>
                </p:cNvPr>
                <p:cNvSpPr>
                  <a:spLocks noChangeArrowheads="1"/>
                </p:cNvSpPr>
                <p:nvPr/>
              </p:nvSpPr>
              <p:spPr bwMode="auto">
                <a:xfrm>
                  <a:off x="5762626" y="6189663"/>
                  <a:ext cx="173038" cy="174625"/>
                </a:xfrm>
                <a:prstGeom prst="ellipse">
                  <a:avLst/>
                </a:prstGeom>
                <a:noFill/>
                <a:ln w="33338" cap="flat">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Rectangle 182">
                  <a:extLst>
                    <a:ext uri="{FF2B5EF4-FFF2-40B4-BE49-F238E27FC236}">
                      <a16:creationId xmlns:a16="http://schemas.microsoft.com/office/drawing/2014/main" id="{91FB6419-6711-411C-A5B6-19855CA911E6}"/>
                    </a:ext>
                  </a:extLst>
                </p:cNvPr>
                <p:cNvSpPr>
                  <a:spLocks noChangeArrowheads="1"/>
                </p:cNvSpPr>
                <p:nvPr/>
              </p:nvSpPr>
              <p:spPr bwMode="auto">
                <a:xfrm>
                  <a:off x="5703888" y="5810250"/>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27</a:t>
                  </a:r>
                  <a:endParaRPr kumimoji="0" lang="en-US" altLang="en-US" sz="1800" i="0" u="none" strike="noStrike" cap="none" normalizeH="0" baseline="0">
                    <a:ln>
                      <a:noFill/>
                    </a:ln>
                    <a:solidFill>
                      <a:schemeClr val="tx1"/>
                    </a:solidFill>
                    <a:effectLst/>
                    <a:latin typeface="+mn-lt"/>
                  </a:endParaRPr>
                </a:p>
              </p:txBody>
            </p:sp>
            <p:sp>
              <p:nvSpPr>
                <p:cNvPr id="70" name="Oval 183">
                  <a:extLst>
                    <a:ext uri="{FF2B5EF4-FFF2-40B4-BE49-F238E27FC236}">
                      <a16:creationId xmlns:a16="http://schemas.microsoft.com/office/drawing/2014/main" id="{9E3EC0CA-DBE7-4439-A7E1-12C2355D13C2}"/>
                    </a:ext>
                  </a:extLst>
                </p:cNvPr>
                <p:cNvSpPr>
                  <a:spLocks noChangeArrowheads="1"/>
                </p:cNvSpPr>
                <p:nvPr/>
              </p:nvSpPr>
              <p:spPr bwMode="auto">
                <a:xfrm>
                  <a:off x="3854451" y="4641850"/>
                  <a:ext cx="174625" cy="174625"/>
                </a:xfrm>
                <a:prstGeom prst="ellipse">
                  <a:avLst/>
                </a:prstGeom>
                <a:noFill/>
                <a:ln w="33338" cap="flat">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Rectangle 184">
                  <a:extLst>
                    <a:ext uri="{FF2B5EF4-FFF2-40B4-BE49-F238E27FC236}">
                      <a16:creationId xmlns:a16="http://schemas.microsoft.com/office/drawing/2014/main" id="{8DC742CA-B177-4266-BDB4-75AF5960A996}"/>
                    </a:ext>
                  </a:extLst>
                </p:cNvPr>
                <p:cNvSpPr>
                  <a:spLocks noChangeArrowheads="1"/>
                </p:cNvSpPr>
                <p:nvPr/>
              </p:nvSpPr>
              <p:spPr bwMode="auto">
                <a:xfrm>
                  <a:off x="3797301" y="4259263"/>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28</a:t>
                  </a:r>
                  <a:endParaRPr kumimoji="0" lang="en-US" altLang="en-US" sz="1800" i="0" u="none" strike="noStrike" cap="none" normalizeH="0" baseline="0">
                    <a:ln>
                      <a:noFill/>
                    </a:ln>
                    <a:solidFill>
                      <a:schemeClr val="tx1"/>
                    </a:solidFill>
                    <a:effectLst/>
                    <a:latin typeface="+mn-lt"/>
                  </a:endParaRPr>
                </a:p>
              </p:txBody>
            </p:sp>
            <p:sp>
              <p:nvSpPr>
                <p:cNvPr id="72" name="Oval 185">
                  <a:extLst>
                    <a:ext uri="{FF2B5EF4-FFF2-40B4-BE49-F238E27FC236}">
                      <a16:creationId xmlns:a16="http://schemas.microsoft.com/office/drawing/2014/main" id="{FAC76C7C-2800-4DD7-B1A6-A1152D28FB9F}"/>
                    </a:ext>
                  </a:extLst>
                </p:cNvPr>
                <p:cNvSpPr>
                  <a:spLocks noChangeArrowheads="1"/>
                </p:cNvSpPr>
                <p:nvPr/>
              </p:nvSpPr>
              <p:spPr bwMode="auto">
                <a:xfrm>
                  <a:off x="5697538" y="5903913"/>
                  <a:ext cx="174625" cy="173038"/>
                </a:xfrm>
                <a:prstGeom prst="ellipse">
                  <a:avLst/>
                </a:prstGeom>
                <a:noFill/>
                <a:ln w="33338" cap="flat">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Rectangle 186">
                  <a:extLst>
                    <a:ext uri="{FF2B5EF4-FFF2-40B4-BE49-F238E27FC236}">
                      <a16:creationId xmlns:a16="http://schemas.microsoft.com/office/drawing/2014/main" id="{34A8B2DB-FAD7-4D1D-BDBA-F9A7F101309B}"/>
                    </a:ext>
                  </a:extLst>
                </p:cNvPr>
                <p:cNvSpPr>
                  <a:spLocks noChangeArrowheads="1"/>
                </p:cNvSpPr>
                <p:nvPr/>
              </p:nvSpPr>
              <p:spPr bwMode="auto">
                <a:xfrm>
                  <a:off x="5640388" y="5521325"/>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29</a:t>
                  </a:r>
                  <a:endParaRPr kumimoji="0" lang="en-US" altLang="en-US" sz="1800" i="0" u="none" strike="noStrike" cap="none" normalizeH="0" baseline="0">
                    <a:ln>
                      <a:noFill/>
                    </a:ln>
                    <a:solidFill>
                      <a:schemeClr val="tx1"/>
                    </a:solidFill>
                    <a:effectLst/>
                    <a:latin typeface="+mn-lt"/>
                  </a:endParaRPr>
                </a:p>
              </p:txBody>
            </p:sp>
            <p:sp>
              <p:nvSpPr>
                <p:cNvPr id="74" name="Oval 187">
                  <a:extLst>
                    <a:ext uri="{FF2B5EF4-FFF2-40B4-BE49-F238E27FC236}">
                      <a16:creationId xmlns:a16="http://schemas.microsoft.com/office/drawing/2014/main" id="{09160FBB-8F5B-4C02-9CE1-9F924F48A464}"/>
                    </a:ext>
                  </a:extLst>
                </p:cNvPr>
                <p:cNvSpPr>
                  <a:spLocks noChangeArrowheads="1"/>
                </p:cNvSpPr>
                <p:nvPr/>
              </p:nvSpPr>
              <p:spPr bwMode="auto">
                <a:xfrm>
                  <a:off x="3240088" y="4418013"/>
                  <a:ext cx="174625" cy="174625"/>
                </a:xfrm>
                <a:prstGeom prst="ellipse">
                  <a:avLst/>
                </a:prstGeom>
                <a:solidFill>
                  <a:srgbClr val="FF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 name="Rectangle 188">
                  <a:extLst>
                    <a:ext uri="{FF2B5EF4-FFF2-40B4-BE49-F238E27FC236}">
                      <a16:creationId xmlns:a16="http://schemas.microsoft.com/office/drawing/2014/main" id="{A631BE22-A9BD-4F5B-B47A-700A87A4812F}"/>
                    </a:ext>
                  </a:extLst>
                </p:cNvPr>
                <p:cNvSpPr>
                  <a:spLocks noChangeArrowheads="1"/>
                </p:cNvSpPr>
                <p:nvPr/>
              </p:nvSpPr>
              <p:spPr bwMode="auto">
                <a:xfrm>
                  <a:off x="3178176" y="4033838"/>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30</a:t>
                  </a:r>
                  <a:endParaRPr kumimoji="0" lang="en-US" altLang="en-US" sz="1800" i="0" u="none" strike="noStrike" cap="none" normalizeH="0" baseline="0">
                    <a:ln>
                      <a:noFill/>
                    </a:ln>
                    <a:solidFill>
                      <a:schemeClr val="tx1"/>
                    </a:solidFill>
                    <a:effectLst/>
                    <a:latin typeface="+mn-lt"/>
                  </a:endParaRPr>
                </a:p>
              </p:txBody>
            </p:sp>
            <p:sp>
              <p:nvSpPr>
                <p:cNvPr id="76" name="Oval 189">
                  <a:extLst>
                    <a:ext uri="{FF2B5EF4-FFF2-40B4-BE49-F238E27FC236}">
                      <a16:creationId xmlns:a16="http://schemas.microsoft.com/office/drawing/2014/main" id="{ACFAFF31-2307-4AD7-B762-57DBC3C80E8F}"/>
                    </a:ext>
                  </a:extLst>
                </p:cNvPr>
                <p:cNvSpPr>
                  <a:spLocks noChangeArrowheads="1"/>
                </p:cNvSpPr>
                <p:nvPr/>
              </p:nvSpPr>
              <p:spPr bwMode="auto">
                <a:xfrm>
                  <a:off x="2133601" y="4445000"/>
                  <a:ext cx="173038" cy="173038"/>
                </a:xfrm>
                <a:prstGeom prst="ellipse">
                  <a:avLst/>
                </a:prstGeom>
                <a:solidFill>
                  <a:srgbClr val="FF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 name="Rectangle 190">
                  <a:extLst>
                    <a:ext uri="{FF2B5EF4-FFF2-40B4-BE49-F238E27FC236}">
                      <a16:creationId xmlns:a16="http://schemas.microsoft.com/office/drawing/2014/main" id="{439C6694-7AD6-4ED8-B7F8-4EE12CAC34FA}"/>
                    </a:ext>
                  </a:extLst>
                </p:cNvPr>
                <p:cNvSpPr>
                  <a:spLocks noChangeArrowheads="1"/>
                </p:cNvSpPr>
                <p:nvPr/>
              </p:nvSpPr>
              <p:spPr bwMode="auto">
                <a:xfrm>
                  <a:off x="2073276" y="4059238"/>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31</a:t>
                  </a:r>
                  <a:endParaRPr kumimoji="0" lang="en-US" altLang="en-US" sz="1800" i="0" u="none" strike="noStrike" cap="none" normalizeH="0" baseline="0">
                    <a:ln>
                      <a:noFill/>
                    </a:ln>
                    <a:solidFill>
                      <a:schemeClr val="tx1"/>
                    </a:solidFill>
                    <a:effectLst/>
                    <a:latin typeface="+mn-lt"/>
                  </a:endParaRPr>
                </a:p>
              </p:txBody>
            </p:sp>
            <p:sp>
              <p:nvSpPr>
                <p:cNvPr id="78" name="Oval 191">
                  <a:extLst>
                    <a:ext uri="{FF2B5EF4-FFF2-40B4-BE49-F238E27FC236}">
                      <a16:creationId xmlns:a16="http://schemas.microsoft.com/office/drawing/2014/main" id="{D151A656-F1A5-462F-B139-7593AEA423E5}"/>
                    </a:ext>
                  </a:extLst>
                </p:cNvPr>
                <p:cNvSpPr>
                  <a:spLocks noChangeArrowheads="1"/>
                </p:cNvSpPr>
                <p:nvPr/>
              </p:nvSpPr>
              <p:spPr bwMode="auto">
                <a:xfrm>
                  <a:off x="5816601" y="4292600"/>
                  <a:ext cx="174625" cy="173038"/>
                </a:xfrm>
                <a:prstGeom prst="ellipse">
                  <a:avLst/>
                </a:prstGeom>
                <a:solidFill>
                  <a:srgbClr val="FF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 name="Rectangle 192">
                  <a:extLst>
                    <a:ext uri="{FF2B5EF4-FFF2-40B4-BE49-F238E27FC236}">
                      <a16:creationId xmlns:a16="http://schemas.microsoft.com/office/drawing/2014/main" id="{E082A75B-771B-4B39-83DC-9E88179E36C6}"/>
                    </a:ext>
                  </a:extLst>
                </p:cNvPr>
                <p:cNvSpPr>
                  <a:spLocks noChangeArrowheads="1"/>
                </p:cNvSpPr>
                <p:nvPr/>
              </p:nvSpPr>
              <p:spPr bwMode="auto">
                <a:xfrm>
                  <a:off x="5756276" y="3908425"/>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32</a:t>
                  </a:r>
                  <a:endParaRPr kumimoji="0" lang="en-US" altLang="en-US" sz="1800" i="0" u="none" strike="noStrike" cap="none" normalizeH="0" baseline="0">
                    <a:ln>
                      <a:noFill/>
                    </a:ln>
                    <a:solidFill>
                      <a:schemeClr val="tx1"/>
                    </a:solidFill>
                    <a:effectLst/>
                    <a:latin typeface="+mn-lt"/>
                  </a:endParaRPr>
                </a:p>
              </p:txBody>
            </p:sp>
            <p:sp>
              <p:nvSpPr>
                <p:cNvPr id="80" name="Oval 193">
                  <a:extLst>
                    <a:ext uri="{FF2B5EF4-FFF2-40B4-BE49-F238E27FC236}">
                      <a16:creationId xmlns:a16="http://schemas.microsoft.com/office/drawing/2014/main" id="{2BE5720D-4381-4054-8F40-2FC7038ED3B5}"/>
                    </a:ext>
                  </a:extLst>
                </p:cNvPr>
                <p:cNvSpPr>
                  <a:spLocks noChangeArrowheads="1"/>
                </p:cNvSpPr>
                <p:nvPr/>
              </p:nvSpPr>
              <p:spPr bwMode="auto">
                <a:xfrm>
                  <a:off x="8137526" y="3500438"/>
                  <a:ext cx="173038" cy="174625"/>
                </a:xfrm>
                <a:prstGeom prst="ellipse">
                  <a:avLst/>
                </a:prstGeom>
                <a:solidFill>
                  <a:srgbClr val="FF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1" name="Rectangle 194">
                  <a:extLst>
                    <a:ext uri="{FF2B5EF4-FFF2-40B4-BE49-F238E27FC236}">
                      <a16:creationId xmlns:a16="http://schemas.microsoft.com/office/drawing/2014/main" id="{6FCAB9C3-5A10-4EE8-AA51-616EC75C8C21}"/>
                    </a:ext>
                  </a:extLst>
                </p:cNvPr>
                <p:cNvSpPr>
                  <a:spLocks noChangeArrowheads="1"/>
                </p:cNvSpPr>
                <p:nvPr/>
              </p:nvSpPr>
              <p:spPr bwMode="auto">
                <a:xfrm>
                  <a:off x="8075613" y="3116263"/>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33</a:t>
                  </a:r>
                  <a:endParaRPr kumimoji="0" lang="en-US" altLang="en-US" sz="1800" i="0" u="none" strike="noStrike" cap="none" normalizeH="0" baseline="0">
                    <a:ln>
                      <a:noFill/>
                    </a:ln>
                    <a:solidFill>
                      <a:schemeClr val="tx1"/>
                    </a:solidFill>
                    <a:effectLst/>
                    <a:latin typeface="+mn-lt"/>
                  </a:endParaRPr>
                </a:p>
              </p:txBody>
            </p:sp>
            <p:sp>
              <p:nvSpPr>
                <p:cNvPr id="82" name="Oval 195">
                  <a:extLst>
                    <a:ext uri="{FF2B5EF4-FFF2-40B4-BE49-F238E27FC236}">
                      <a16:creationId xmlns:a16="http://schemas.microsoft.com/office/drawing/2014/main" id="{7F93C784-7E72-48D8-ABD1-71FB26273D94}"/>
                    </a:ext>
                  </a:extLst>
                </p:cNvPr>
                <p:cNvSpPr>
                  <a:spLocks noChangeArrowheads="1"/>
                </p:cNvSpPr>
                <p:nvPr/>
              </p:nvSpPr>
              <p:spPr bwMode="auto">
                <a:xfrm>
                  <a:off x="6642101" y="5421313"/>
                  <a:ext cx="173038" cy="174625"/>
                </a:xfrm>
                <a:prstGeom prst="ellipse">
                  <a:avLst/>
                </a:prstGeom>
                <a:solidFill>
                  <a:srgbClr val="FF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3" name="Rectangle 196">
                  <a:extLst>
                    <a:ext uri="{FF2B5EF4-FFF2-40B4-BE49-F238E27FC236}">
                      <a16:creationId xmlns:a16="http://schemas.microsoft.com/office/drawing/2014/main" id="{B00D64AE-70EB-41C6-BEC3-E37E6BE3B454}"/>
                    </a:ext>
                  </a:extLst>
                </p:cNvPr>
                <p:cNvSpPr>
                  <a:spLocks noChangeArrowheads="1"/>
                </p:cNvSpPr>
                <p:nvPr/>
              </p:nvSpPr>
              <p:spPr bwMode="auto">
                <a:xfrm>
                  <a:off x="6583363" y="5038725"/>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34</a:t>
                  </a:r>
                  <a:endParaRPr kumimoji="0" lang="en-US" altLang="en-US" sz="1800" i="0" u="none" strike="noStrike" cap="none" normalizeH="0" baseline="0">
                    <a:ln>
                      <a:noFill/>
                    </a:ln>
                    <a:solidFill>
                      <a:schemeClr val="tx1"/>
                    </a:solidFill>
                    <a:effectLst/>
                    <a:latin typeface="+mn-lt"/>
                  </a:endParaRPr>
                </a:p>
              </p:txBody>
            </p:sp>
            <p:sp>
              <p:nvSpPr>
                <p:cNvPr id="84" name="Oval 197">
                  <a:extLst>
                    <a:ext uri="{FF2B5EF4-FFF2-40B4-BE49-F238E27FC236}">
                      <a16:creationId xmlns:a16="http://schemas.microsoft.com/office/drawing/2014/main" id="{E11CB9DA-C1E1-4974-841D-D0CAB56139E3}"/>
                    </a:ext>
                  </a:extLst>
                </p:cNvPr>
                <p:cNvSpPr>
                  <a:spLocks noChangeArrowheads="1"/>
                </p:cNvSpPr>
                <p:nvPr/>
              </p:nvSpPr>
              <p:spPr bwMode="auto">
                <a:xfrm>
                  <a:off x="7140576" y="3840163"/>
                  <a:ext cx="174625" cy="173038"/>
                </a:xfrm>
                <a:prstGeom prst="ellipse">
                  <a:avLst/>
                </a:prstGeom>
                <a:solidFill>
                  <a:srgbClr val="FF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5" name="Rectangle 198">
                  <a:extLst>
                    <a:ext uri="{FF2B5EF4-FFF2-40B4-BE49-F238E27FC236}">
                      <a16:creationId xmlns:a16="http://schemas.microsoft.com/office/drawing/2014/main" id="{F533A53B-2181-42A6-A801-ECF1ADE3986A}"/>
                    </a:ext>
                  </a:extLst>
                </p:cNvPr>
                <p:cNvSpPr>
                  <a:spLocks noChangeArrowheads="1"/>
                </p:cNvSpPr>
                <p:nvPr/>
              </p:nvSpPr>
              <p:spPr bwMode="auto">
                <a:xfrm>
                  <a:off x="7080251" y="3457575"/>
                  <a:ext cx="204541" cy="2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i="0" u="none" strike="noStrike" cap="none" normalizeH="0" baseline="0">
                      <a:ln>
                        <a:noFill/>
                      </a:ln>
                      <a:solidFill>
                        <a:srgbClr val="000000"/>
                      </a:solidFill>
                      <a:effectLst/>
                      <a:latin typeface="+mn-lt"/>
                    </a:rPr>
                    <a:t>35</a:t>
                  </a:r>
                  <a:endParaRPr kumimoji="0" lang="en-US" altLang="en-US" sz="1800" i="0" u="none" strike="noStrike" cap="none" normalizeH="0" baseline="0">
                    <a:ln>
                      <a:noFill/>
                    </a:ln>
                    <a:solidFill>
                      <a:schemeClr val="tx1"/>
                    </a:solidFill>
                    <a:effectLst/>
                    <a:latin typeface="+mn-lt"/>
                  </a:endParaRPr>
                </a:p>
              </p:txBody>
            </p:sp>
            <p:sp>
              <p:nvSpPr>
                <p:cNvPr id="86" name="Freeform 199">
                  <a:extLst>
                    <a:ext uri="{FF2B5EF4-FFF2-40B4-BE49-F238E27FC236}">
                      <a16:creationId xmlns:a16="http://schemas.microsoft.com/office/drawing/2014/main" id="{B126AFA6-0F18-4CFF-8D3F-62BF730E0C4B}"/>
                    </a:ext>
                  </a:extLst>
                </p:cNvPr>
                <p:cNvSpPr>
                  <a:spLocks/>
                </p:cNvSpPr>
                <p:nvPr/>
              </p:nvSpPr>
              <p:spPr bwMode="auto">
                <a:xfrm>
                  <a:off x="1773238" y="3775075"/>
                  <a:ext cx="2776538" cy="2636838"/>
                </a:xfrm>
                <a:custGeom>
                  <a:avLst/>
                  <a:gdLst>
                    <a:gd name="T0" fmla="*/ 6827 w 8479"/>
                    <a:gd name="T1" fmla="*/ 1484 h 8050"/>
                    <a:gd name="T2" fmla="*/ 1989 w 8479"/>
                    <a:gd name="T3" fmla="*/ 622 h 8050"/>
                    <a:gd name="T4" fmla="*/ 1692 w 8479"/>
                    <a:gd name="T5" fmla="*/ 756 h 8050"/>
                    <a:gd name="T6" fmla="*/ 759 w 8479"/>
                    <a:gd name="T7" fmla="*/ 1609 h 8050"/>
                    <a:gd name="T8" fmla="*/ 720 w 8479"/>
                    <a:gd name="T9" fmla="*/ 1685 h 8050"/>
                    <a:gd name="T10" fmla="*/ 455 w 8479"/>
                    <a:gd name="T11" fmla="*/ 2330 h 8050"/>
                    <a:gd name="T12" fmla="*/ 455 w 8479"/>
                    <a:gd name="T13" fmla="*/ 2330 h 8050"/>
                    <a:gd name="T14" fmla="*/ 2886 w 8479"/>
                    <a:gd name="T15" fmla="*/ 7006 h 8050"/>
                    <a:gd name="T16" fmla="*/ 5922 w 8479"/>
                    <a:gd name="T17" fmla="*/ 7816 h 8050"/>
                    <a:gd name="T18" fmla="*/ 6740 w 8479"/>
                    <a:gd name="T19" fmla="*/ 7523 h 8050"/>
                    <a:gd name="T20" fmla="*/ 8258 w 8479"/>
                    <a:gd name="T21" fmla="*/ 4046 h 8050"/>
                    <a:gd name="T22" fmla="*/ 8153 w 8479"/>
                    <a:gd name="T23" fmla="*/ 3581 h 8050"/>
                    <a:gd name="T24" fmla="*/ 7778 w 8479"/>
                    <a:gd name="T25" fmla="*/ 2698 h 8050"/>
                    <a:gd name="T26" fmla="*/ 7426 w 8479"/>
                    <a:gd name="T27" fmla="*/ 2164 h 8050"/>
                    <a:gd name="T28" fmla="*/ 6827 w 8479"/>
                    <a:gd name="T29" fmla="*/ 1484 h 8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79" h="8050">
                      <a:moveTo>
                        <a:pt x="6827" y="1484"/>
                      </a:moveTo>
                      <a:cubicBezTo>
                        <a:pt x="5720" y="386"/>
                        <a:pt x="3554" y="0"/>
                        <a:pt x="1989" y="622"/>
                      </a:cubicBezTo>
                      <a:cubicBezTo>
                        <a:pt x="1886" y="663"/>
                        <a:pt x="1787" y="708"/>
                        <a:pt x="1692" y="756"/>
                      </a:cubicBezTo>
                      <a:cubicBezTo>
                        <a:pt x="1272" y="972"/>
                        <a:pt x="948" y="1268"/>
                        <a:pt x="759" y="1609"/>
                      </a:cubicBezTo>
                      <a:cubicBezTo>
                        <a:pt x="745" y="1634"/>
                        <a:pt x="732" y="1659"/>
                        <a:pt x="720" y="1685"/>
                      </a:cubicBezTo>
                      <a:cubicBezTo>
                        <a:pt x="619" y="1893"/>
                        <a:pt x="530" y="2108"/>
                        <a:pt x="455" y="2330"/>
                      </a:cubicBezTo>
                      <a:lnTo>
                        <a:pt x="455" y="2330"/>
                      </a:lnTo>
                      <a:cubicBezTo>
                        <a:pt x="0" y="3667"/>
                        <a:pt x="1088" y="5760"/>
                        <a:pt x="2886" y="7006"/>
                      </a:cubicBezTo>
                      <a:cubicBezTo>
                        <a:pt x="3956" y="7747"/>
                        <a:pt x="5091" y="8050"/>
                        <a:pt x="5922" y="7816"/>
                      </a:cubicBezTo>
                      <a:cubicBezTo>
                        <a:pt x="6203" y="7737"/>
                        <a:pt x="6476" y="7639"/>
                        <a:pt x="6740" y="7523"/>
                      </a:cubicBezTo>
                      <a:cubicBezTo>
                        <a:pt x="7800" y="7059"/>
                        <a:pt x="8479" y="5502"/>
                        <a:pt x="8258" y="4046"/>
                      </a:cubicBezTo>
                      <a:cubicBezTo>
                        <a:pt x="8234" y="3885"/>
                        <a:pt x="8199" y="3729"/>
                        <a:pt x="8153" y="3581"/>
                      </a:cubicBezTo>
                      <a:cubicBezTo>
                        <a:pt x="8059" y="3270"/>
                        <a:pt x="7933" y="2973"/>
                        <a:pt x="7778" y="2698"/>
                      </a:cubicBezTo>
                      <a:cubicBezTo>
                        <a:pt x="7672" y="2510"/>
                        <a:pt x="7554" y="2331"/>
                        <a:pt x="7426" y="2164"/>
                      </a:cubicBezTo>
                      <a:cubicBezTo>
                        <a:pt x="7242" y="1925"/>
                        <a:pt x="7042" y="1698"/>
                        <a:pt x="6827" y="1484"/>
                      </a:cubicBezTo>
                      <a:close/>
                    </a:path>
                  </a:pathLst>
                </a:custGeom>
                <a:noFill/>
                <a:ln w="28575" cap="flat">
                  <a:solidFill>
                    <a:srgbClr val="20386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 name="Oval 200">
                  <a:extLst>
                    <a:ext uri="{FF2B5EF4-FFF2-40B4-BE49-F238E27FC236}">
                      <a16:creationId xmlns:a16="http://schemas.microsoft.com/office/drawing/2014/main" id="{8AF6B53D-194E-4C78-92F4-F4C83F8A7A9C}"/>
                    </a:ext>
                  </a:extLst>
                </p:cNvPr>
                <p:cNvSpPr>
                  <a:spLocks noChangeArrowheads="1"/>
                </p:cNvSpPr>
                <p:nvPr/>
              </p:nvSpPr>
              <p:spPr bwMode="auto">
                <a:xfrm>
                  <a:off x="6908801" y="989013"/>
                  <a:ext cx="514350" cy="515938"/>
                </a:xfrm>
                <a:prstGeom prst="ellipse">
                  <a:avLst/>
                </a:prstGeom>
                <a:noFill/>
                <a:ln w="28575" cap="flat">
                  <a:solidFill>
                    <a:srgbClr val="20386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Freeform 201">
                  <a:extLst>
                    <a:ext uri="{FF2B5EF4-FFF2-40B4-BE49-F238E27FC236}">
                      <a16:creationId xmlns:a16="http://schemas.microsoft.com/office/drawing/2014/main" id="{BDB5A8A5-FD4D-439C-A364-B18F369FA5BE}"/>
                    </a:ext>
                  </a:extLst>
                </p:cNvPr>
                <p:cNvSpPr>
                  <a:spLocks/>
                </p:cNvSpPr>
                <p:nvPr/>
              </p:nvSpPr>
              <p:spPr bwMode="auto">
                <a:xfrm>
                  <a:off x="4489451" y="936625"/>
                  <a:ext cx="2811463" cy="2994025"/>
                </a:xfrm>
                <a:custGeom>
                  <a:avLst/>
                  <a:gdLst>
                    <a:gd name="T0" fmla="*/ 852 w 1771"/>
                    <a:gd name="T1" fmla="*/ 1860 h 1886"/>
                    <a:gd name="T2" fmla="*/ 1152 w 1771"/>
                    <a:gd name="T3" fmla="*/ 1860 h 1886"/>
                    <a:gd name="T4" fmla="*/ 1412 w 1771"/>
                    <a:gd name="T5" fmla="*/ 1746 h 1886"/>
                    <a:gd name="T6" fmla="*/ 1713 w 1771"/>
                    <a:gd name="T7" fmla="*/ 973 h 1886"/>
                    <a:gd name="T8" fmla="*/ 1712 w 1771"/>
                    <a:gd name="T9" fmla="*/ 971 h 1886"/>
                    <a:gd name="T10" fmla="*/ 1491 w 1771"/>
                    <a:gd name="T11" fmla="*/ 443 h 1886"/>
                    <a:gd name="T12" fmla="*/ 647 w 1771"/>
                    <a:gd name="T13" fmla="*/ 55 h 1886"/>
                    <a:gd name="T14" fmla="*/ 320 w 1771"/>
                    <a:gd name="T15" fmla="*/ 171 h 1886"/>
                    <a:gd name="T16" fmla="*/ 65 w 1771"/>
                    <a:gd name="T17" fmla="*/ 485 h 1886"/>
                    <a:gd name="T18" fmla="*/ 36 w 1771"/>
                    <a:gd name="T19" fmla="*/ 986 h 1886"/>
                    <a:gd name="T20" fmla="*/ 117 w 1771"/>
                    <a:gd name="T21" fmla="*/ 1238 h 1886"/>
                    <a:gd name="T22" fmla="*/ 852 w 1771"/>
                    <a:gd name="T23" fmla="*/ 1860 h 1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71" h="1886">
                      <a:moveTo>
                        <a:pt x="852" y="1860"/>
                      </a:moveTo>
                      <a:cubicBezTo>
                        <a:pt x="959" y="1886"/>
                        <a:pt x="1064" y="1886"/>
                        <a:pt x="1152" y="1860"/>
                      </a:cubicBezTo>
                      <a:cubicBezTo>
                        <a:pt x="1243" y="1833"/>
                        <a:pt x="1330" y="1795"/>
                        <a:pt x="1412" y="1746"/>
                      </a:cubicBezTo>
                      <a:cubicBezTo>
                        <a:pt x="1636" y="1613"/>
                        <a:pt x="1771" y="1267"/>
                        <a:pt x="1713" y="973"/>
                      </a:cubicBezTo>
                      <a:cubicBezTo>
                        <a:pt x="1713" y="972"/>
                        <a:pt x="1713" y="971"/>
                        <a:pt x="1712" y="971"/>
                      </a:cubicBezTo>
                      <a:cubicBezTo>
                        <a:pt x="1675" y="785"/>
                        <a:pt x="1598" y="603"/>
                        <a:pt x="1491" y="443"/>
                      </a:cubicBezTo>
                      <a:cubicBezTo>
                        <a:pt x="1310" y="173"/>
                        <a:pt x="933" y="0"/>
                        <a:pt x="647" y="55"/>
                      </a:cubicBezTo>
                      <a:cubicBezTo>
                        <a:pt x="531" y="77"/>
                        <a:pt x="420" y="116"/>
                        <a:pt x="320" y="171"/>
                      </a:cubicBezTo>
                      <a:cubicBezTo>
                        <a:pt x="207" y="232"/>
                        <a:pt x="113" y="348"/>
                        <a:pt x="65" y="485"/>
                      </a:cubicBezTo>
                      <a:cubicBezTo>
                        <a:pt x="10" y="643"/>
                        <a:pt x="0" y="822"/>
                        <a:pt x="36" y="986"/>
                      </a:cubicBezTo>
                      <a:cubicBezTo>
                        <a:pt x="55" y="1071"/>
                        <a:pt x="82" y="1156"/>
                        <a:pt x="117" y="1238"/>
                      </a:cubicBezTo>
                      <a:cubicBezTo>
                        <a:pt x="240" y="1528"/>
                        <a:pt x="543" y="1784"/>
                        <a:pt x="852" y="1860"/>
                      </a:cubicBezTo>
                    </a:path>
                  </a:pathLst>
                </a:custGeom>
                <a:noFill/>
                <a:ln w="28575" cap="flat">
                  <a:solidFill>
                    <a:srgbClr val="20386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Freeform 202">
                  <a:extLst>
                    <a:ext uri="{FF2B5EF4-FFF2-40B4-BE49-F238E27FC236}">
                      <a16:creationId xmlns:a16="http://schemas.microsoft.com/office/drawing/2014/main" id="{B04E1E8E-09E9-4A69-9D05-6F0EC069BD9E}"/>
                    </a:ext>
                  </a:extLst>
                </p:cNvPr>
                <p:cNvSpPr>
                  <a:spLocks/>
                </p:cNvSpPr>
                <p:nvPr/>
              </p:nvSpPr>
              <p:spPr bwMode="auto">
                <a:xfrm>
                  <a:off x="4327526" y="2401888"/>
                  <a:ext cx="4689475" cy="4568825"/>
                </a:xfrm>
                <a:custGeom>
                  <a:avLst/>
                  <a:gdLst>
                    <a:gd name="T0" fmla="*/ 411 w 7163"/>
                    <a:gd name="T1" fmla="*/ 2001 h 6977"/>
                    <a:gd name="T2" fmla="*/ 956 w 7163"/>
                    <a:gd name="T3" fmla="*/ 5439 h 6977"/>
                    <a:gd name="T4" fmla="*/ 1424 w 7163"/>
                    <a:gd name="T5" fmla="*/ 5973 h 6977"/>
                    <a:gd name="T6" fmla="*/ 1424 w 7163"/>
                    <a:gd name="T7" fmla="*/ 5973 h 6977"/>
                    <a:gd name="T8" fmla="*/ 2575 w 7163"/>
                    <a:gd name="T9" fmla="*/ 6733 h 6977"/>
                    <a:gd name="T10" fmla="*/ 2575 w 7163"/>
                    <a:gd name="T11" fmla="*/ 6733 h 6977"/>
                    <a:gd name="T12" fmla="*/ 3487 w 7163"/>
                    <a:gd name="T13" fmla="*/ 6944 h 6977"/>
                    <a:gd name="T14" fmla="*/ 5885 w 7163"/>
                    <a:gd name="T15" fmla="*/ 6129 h 6977"/>
                    <a:gd name="T16" fmla="*/ 5885 w 7163"/>
                    <a:gd name="T17" fmla="*/ 6129 h 6977"/>
                    <a:gd name="T18" fmla="*/ 6331 w 7163"/>
                    <a:gd name="T19" fmla="*/ 5663 h 6977"/>
                    <a:gd name="T20" fmla="*/ 6331 w 7163"/>
                    <a:gd name="T21" fmla="*/ 5663 h 6977"/>
                    <a:gd name="T22" fmla="*/ 7029 w 7163"/>
                    <a:gd name="T23" fmla="*/ 4264 h 6977"/>
                    <a:gd name="T24" fmla="*/ 7092 w 7163"/>
                    <a:gd name="T25" fmla="*/ 2905 h 6977"/>
                    <a:gd name="T26" fmla="*/ 6429 w 7163"/>
                    <a:gd name="T27" fmla="*/ 1312 h 6977"/>
                    <a:gd name="T28" fmla="*/ 5966 w 7163"/>
                    <a:gd name="T29" fmla="*/ 836 h 6977"/>
                    <a:gd name="T30" fmla="*/ 5872 w 7163"/>
                    <a:gd name="T31" fmla="*/ 761 h 6977"/>
                    <a:gd name="T32" fmla="*/ 4221 w 7163"/>
                    <a:gd name="T33" fmla="*/ 152 h 6977"/>
                    <a:gd name="T34" fmla="*/ 1107 w 7163"/>
                    <a:gd name="T35" fmla="*/ 962 h 6977"/>
                    <a:gd name="T36" fmla="*/ 881 w 7163"/>
                    <a:gd name="T37" fmla="*/ 1211 h 6977"/>
                    <a:gd name="T38" fmla="*/ 411 w 7163"/>
                    <a:gd name="T39" fmla="*/ 2001 h 6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163" h="6977">
                      <a:moveTo>
                        <a:pt x="411" y="2001"/>
                      </a:moveTo>
                      <a:cubicBezTo>
                        <a:pt x="0" y="2860"/>
                        <a:pt x="244" y="4399"/>
                        <a:pt x="956" y="5439"/>
                      </a:cubicBezTo>
                      <a:cubicBezTo>
                        <a:pt x="1101" y="5650"/>
                        <a:pt x="1259" y="5831"/>
                        <a:pt x="1424" y="5973"/>
                      </a:cubicBezTo>
                      <a:lnTo>
                        <a:pt x="1424" y="5973"/>
                      </a:lnTo>
                      <a:cubicBezTo>
                        <a:pt x="1781" y="6281"/>
                        <a:pt x="2171" y="6538"/>
                        <a:pt x="2575" y="6733"/>
                      </a:cubicBezTo>
                      <a:lnTo>
                        <a:pt x="2575" y="6733"/>
                      </a:lnTo>
                      <a:cubicBezTo>
                        <a:pt x="2836" y="6858"/>
                        <a:pt x="3152" y="6931"/>
                        <a:pt x="3487" y="6944"/>
                      </a:cubicBezTo>
                      <a:cubicBezTo>
                        <a:pt x="4369" y="6977"/>
                        <a:pt x="5318" y="6655"/>
                        <a:pt x="5885" y="6129"/>
                      </a:cubicBezTo>
                      <a:lnTo>
                        <a:pt x="5885" y="6129"/>
                      </a:lnTo>
                      <a:cubicBezTo>
                        <a:pt x="6042" y="5983"/>
                        <a:pt x="6191" y="5827"/>
                        <a:pt x="6331" y="5663"/>
                      </a:cubicBezTo>
                      <a:lnTo>
                        <a:pt x="6331" y="5663"/>
                      </a:lnTo>
                      <a:cubicBezTo>
                        <a:pt x="6643" y="5296"/>
                        <a:pt x="6888" y="4805"/>
                        <a:pt x="7029" y="4264"/>
                      </a:cubicBezTo>
                      <a:cubicBezTo>
                        <a:pt x="7141" y="3834"/>
                        <a:pt x="7163" y="3354"/>
                        <a:pt x="7092" y="2905"/>
                      </a:cubicBezTo>
                      <a:cubicBezTo>
                        <a:pt x="6994" y="2284"/>
                        <a:pt x="6757" y="1714"/>
                        <a:pt x="6429" y="1312"/>
                      </a:cubicBezTo>
                      <a:cubicBezTo>
                        <a:pt x="6286" y="1136"/>
                        <a:pt x="6131" y="976"/>
                        <a:pt x="5966" y="836"/>
                      </a:cubicBezTo>
                      <a:cubicBezTo>
                        <a:pt x="5936" y="810"/>
                        <a:pt x="5904" y="785"/>
                        <a:pt x="5872" y="761"/>
                      </a:cubicBezTo>
                      <a:cubicBezTo>
                        <a:pt x="5458" y="455"/>
                        <a:pt x="4876" y="241"/>
                        <a:pt x="4221" y="152"/>
                      </a:cubicBezTo>
                      <a:cubicBezTo>
                        <a:pt x="3099" y="0"/>
                        <a:pt x="1795" y="339"/>
                        <a:pt x="1107" y="962"/>
                      </a:cubicBezTo>
                      <a:cubicBezTo>
                        <a:pt x="1019" y="1042"/>
                        <a:pt x="943" y="1125"/>
                        <a:pt x="881" y="1211"/>
                      </a:cubicBezTo>
                      <a:cubicBezTo>
                        <a:pt x="702" y="1457"/>
                        <a:pt x="545" y="1721"/>
                        <a:pt x="411" y="2001"/>
                      </a:cubicBezTo>
                      <a:close/>
                    </a:path>
                  </a:pathLst>
                </a:custGeom>
                <a:noFill/>
                <a:ln w="28575" cap="flat">
                  <a:solidFill>
                    <a:srgbClr val="20386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90" name="Group 89">
                  <a:extLst>
                    <a:ext uri="{FF2B5EF4-FFF2-40B4-BE49-F238E27FC236}">
                      <a16:creationId xmlns:a16="http://schemas.microsoft.com/office/drawing/2014/main" id="{5D4E4FD0-AB6B-4A16-ADFF-C14173090280}"/>
                    </a:ext>
                  </a:extLst>
                </p:cNvPr>
                <p:cNvGrpSpPr/>
                <p:nvPr/>
              </p:nvGrpSpPr>
              <p:grpSpPr>
                <a:xfrm>
                  <a:off x="1924494" y="1532803"/>
                  <a:ext cx="1970056" cy="1808221"/>
                  <a:chOff x="1637926" y="1097692"/>
                  <a:chExt cx="1970056" cy="1808221"/>
                </a:xfrm>
              </p:grpSpPr>
              <p:sp>
                <p:nvSpPr>
                  <p:cNvPr id="96" name="Oval 122">
                    <a:extLst>
                      <a:ext uri="{FF2B5EF4-FFF2-40B4-BE49-F238E27FC236}">
                        <a16:creationId xmlns:a16="http://schemas.microsoft.com/office/drawing/2014/main" id="{C5EC94BB-EFDB-40A5-9BF8-A935947A7F84}"/>
                      </a:ext>
                    </a:extLst>
                  </p:cNvPr>
                  <p:cNvSpPr>
                    <a:spLocks noChangeArrowheads="1"/>
                  </p:cNvSpPr>
                  <p:nvPr/>
                </p:nvSpPr>
                <p:spPr bwMode="auto">
                  <a:xfrm>
                    <a:off x="1637926" y="1180242"/>
                    <a:ext cx="173038" cy="173038"/>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2000"/>
                  </a:p>
                </p:txBody>
              </p:sp>
              <p:sp>
                <p:nvSpPr>
                  <p:cNvPr id="97" name="Rectangle 123">
                    <a:extLst>
                      <a:ext uri="{FF2B5EF4-FFF2-40B4-BE49-F238E27FC236}">
                        <a16:creationId xmlns:a16="http://schemas.microsoft.com/office/drawing/2014/main" id="{B722CB2B-A2E2-4E1D-9825-2CCBA72495A9}"/>
                      </a:ext>
                    </a:extLst>
                  </p:cNvPr>
                  <p:cNvSpPr>
                    <a:spLocks noChangeArrowheads="1"/>
                  </p:cNvSpPr>
                  <p:nvPr/>
                </p:nvSpPr>
                <p:spPr bwMode="auto">
                  <a:xfrm>
                    <a:off x="1933201" y="1097692"/>
                    <a:ext cx="1366286" cy="231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rgbClr val="000000"/>
                        </a:solidFill>
                        <a:effectLst/>
                        <a:latin typeface="+mn-lt"/>
                      </a:rPr>
                      <a:t>Winter - 12/2020</a:t>
                    </a:r>
                    <a:endParaRPr kumimoji="0" lang="en-US" altLang="en-US" sz="2000" i="0" u="none" strike="noStrike" cap="none" normalizeH="0" baseline="0" dirty="0">
                      <a:ln>
                        <a:noFill/>
                      </a:ln>
                      <a:solidFill>
                        <a:schemeClr val="tx1"/>
                      </a:solidFill>
                      <a:effectLst/>
                      <a:latin typeface="+mn-lt"/>
                    </a:endParaRPr>
                  </a:p>
                </p:txBody>
              </p:sp>
              <p:sp>
                <p:nvSpPr>
                  <p:cNvPr id="98" name="Oval 124">
                    <a:extLst>
                      <a:ext uri="{FF2B5EF4-FFF2-40B4-BE49-F238E27FC236}">
                        <a16:creationId xmlns:a16="http://schemas.microsoft.com/office/drawing/2014/main" id="{FCF57CB8-9E75-4993-AA15-F1C58DC97F9A}"/>
                      </a:ext>
                    </a:extLst>
                  </p:cNvPr>
                  <p:cNvSpPr>
                    <a:spLocks noChangeArrowheads="1"/>
                  </p:cNvSpPr>
                  <p:nvPr/>
                </p:nvSpPr>
                <p:spPr bwMode="auto">
                  <a:xfrm>
                    <a:off x="1637926" y="1515205"/>
                    <a:ext cx="173038" cy="173038"/>
                  </a:xfrm>
                  <a:prstGeom prst="ellipse">
                    <a:avLst/>
                  </a:prstGeom>
                  <a:solidFill>
                    <a:srgbClr val="00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2000" dirty="0"/>
                  </a:p>
                </p:txBody>
              </p:sp>
              <p:sp>
                <p:nvSpPr>
                  <p:cNvPr id="99" name="Rectangle 125">
                    <a:extLst>
                      <a:ext uri="{FF2B5EF4-FFF2-40B4-BE49-F238E27FC236}">
                        <a16:creationId xmlns:a16="http://schemas.microsoft.com/office/drawing/2014/main" id="{02FE1E14-1AEC-4BFD-8EDD-B95B0713ED54}"/>
                      </a:ext>
                    </a:extLst>
                  </p:cNvPr>
                  <p:cNvSpPr>
                    <a:spLocks noChangeArrowheads="1"/>
                  </p:cNvSpPr>
                  <p:nvPr/>
                </p:nvSpPr>
                <p:spPr bwMode="auto">
                  <a:xfrm>
                    <a:off x="1933201" y="1434242"/>
                    <a:ext cx="1518368" cy="231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rgbClr val="000000"/>
                        </a:solidFill>
                        <a:effectLst/>
                        <a:latin typeface="+mn-lt"/>
                      </a:rPr>
                      <a:t>Upwelling - 3/2021</a:t>
                    </a:r>
                    <a:endParaRPr kumimoji="0" lang="en-US" altLang="en-US" sz="2000" i="0" u="none" strike="noStrike" cap="none" normalizeH="0" baseline="0" dirty="0">
                      <a:ln>
                        <a:noFill/>
                      </a:ln>
                      <a:solidFill>
                        <a:schemeClr val="tx1"/>
                      </a:solidFill>
                      <a:effectLst/>
                      <a:latin typeface="+mn-lt"/>
                    </a:endParaRPr>
                  </a:p>
                </p:txBody>
              </p:sp>
              <p:sp>
                <p:nvSpPr>
                  <p:cNvPr id="100" name="Oval 126">
                    <a:extLst>
                      <a:ext uri="{FF2B5EF4-FFF2-40B4-BE49-F238E27FC236}">
                        <a16:creationId xmlns:a16="http://schemas.microsoft.com/office/drawing/2014/main" id="{EAF0D586-C5B9-4CBE-8192-1CE5D7870779}"/>
                      </a:ext>
                    </a:extLst>
                  </p:cNvPr>
                  <p:cNvSpPr>
                    <a:spLocks noChangeArrowheads="1"/>
                  </p:cNvSpPr>
                  <p:nvPr/>
                </p:nvSpPr>
                <p:spPr bwMode="auto">
                  <a:xfrm>
                    <a:off x="1637926" y="1850167"/>
                    <a:ext cx="173038" cy="174625"/>
                  </a:xfrm>
                  <a:prstGeom prst="ellipse">
                    <a:avLst/>
                  </a:prstGeom>
                  <a:noFill/>
                  <a:ln w="33338" cap="flat">
                    <a:solidFill>
                      <a:srgbClr val="008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101" name="Rectangle 127">
                    <a:extLst>
                      <a:ext uri="{FF2B5EF4-FFF2-40B4-BE49-F238E27FC236}">
                        <a16:creationId xmlns:a16="http://schemas.microsoft.com/office/drawing/2014/main" id="{EDDA3CE6-EEDE-4927-934D-9E8B6251D925}"/>
                      </a:ext>
                    </a:extLst>
                  </p:cNvPr>
                  <p:cNvSpPr>
                    <a:spLocks noChangeArrowheads="1"/>
                  </p:cNvSpPr>
                  <p:nvPr/>
                </p:nvSpPr>
                <p:spPr bwMode="auto">
                  <a:xfrm>
                    <a:off x="1933201" y="1773967"/>
                    <a:ext cx="1674781" cy="462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rgbClr val="000000"/>
                        </a:solidFill>
                        <a:effectLst/>
                        <a:latin typeface="+mn-lt"/>
                      </a:rPr>
                      <a:t>Upwelling - 6-7/2021</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i="0" u="none" strike="noStrike" cap="none" normalizeH="0" baseline="0" dirty="0">
                      <a:ln>
                        <a:noFill/>
                      </a:ln>
                      <a:solidFill>
                        <a:schemeClr val="tx1"/>
                      </a:solidFill>
                      <a:effectLst/>
                      <a:latin typeface="+mn-lt"/>
                    </a:endParaRPr>
                  </a:p>
                </p:txBody>
              </p:sp>
              <p:sp>
                <p:nvSpPr>
                  <p:cNvPr id="102" name="Oval 128">
                    <a:extLst>
                      <a:ext uri="{FF2B5EF4-FFF2-40B4-BE49-F238E27FC236}">
                        <a16:creationId xmlns:a16="http://schemas.microsoft.com/office/drawing/2014/main" id="{48B52854-FBE6-4E74-B648-CAD9810FA1E4}"/>
                      </a:ext>
                    </a:extLst>
                  </p:cNvPr>
                  <p:cNvSpPr>
                    <a:spLocks noChangeArrowheads="1"/>
                  </p:cNvSpPr>
                  <p:nvPr/>
                </p:nvSpPr>
                <p:spPr bwMode="auto">
                  <a:xfrm>
                    <a:off x="1637926" y="2186717"/>
                    <a:ext cx="173038" cy="173038"/>
                  </a:xfrm>
                  <a:prstGeom prst="ellipse">
                    <a:avLst/>
                  </a:prstGeom>
                  <a:noFill/>
                  <a:ln w="33338" cap="flat">
                    <a:solidFill>
                      <a:srgbClr val="0000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103" name="Rectangle 129">
                    <a:extLst>
                      <a:ext uri="{FF2B5EF4-FFF2-40B4-BE49-F238E27FC236}">
                        <a16:creationId xmlns:a16="http://schemas.microsoft.com/office/drawing/2014/main" id="{D1B720A1-4BF0-4CBA-9C3B-155E242090DF}"/>
                      </a:ext>
                    </a:extLst>
                  </p:cNvPr>
                  <p:cNvSpPr>
                    <a:spLocks noChangeArrowheads="1"/>
                  </p:cNvSpPr>
                  <p:nvPr/>
                </p:nvSpPr>
                <p:spPr bwMode="auto">
                  <a:xfrm>
                    <a:off x="1933201" y="2108930"/>
                    <a:ext cx="1366286" cy="231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rgbClr val="000000"/>
                        </a:solidFill>
                        <a:effectLst/>
                        <a:latin typeface="+mn-lt"/>
                      </a:rPr>
                      <a:t>Winter - 12/2021</a:t>
                    </a:r>
                    <a:endParaRPr kumimoji="0" lang="en-US" altLang="en-US" sz="2000" i="0" u="none" strike="noStrike" cap="none" normalizeH="0" baseline="0" dirty="0">
                      <a:ln>
                        <a:noFill/>
                      </a:ln>
                      <a:solidFill>
                        <a:schemeClr val="tx1"/>
                      </a:solidFill>
                      <a:effectLst/>
                      <a:latin typeface="+mn-lt"/>
                    </a:endParaRPr>
                  </a:p>
                </p:txBody>
              </p:sp>
              <p:sp>
                <p:nvSpPr>
                  <p:cNvPr id="104" name="Oval 130">
                    <a:extLst>
                      <a:ext uri="{FF2B5EF4-FFF2-40B4-BE49-F238E27FC236}">
                        <a16:creationId xmlns:a16="http://schemas.microsoft.com/office/drawing/2014/main" id="{8348AAB1-7FD6-438D-83ED-AA25A6DA36AB}"/>
                      </a:ext>
                    </a:extLst>
                  </p:cNvPr>
                  <p:cNvSpPr>
                    <a:spLocks noChangeArrowheads="1"/>
                  </p:cNvSpPr>
                  <p:nvPr/>
                </p:nvSpPr>
                <p:spPr bwMode="auto">
                  <a:xfrm>
                    <a:off x="1637926" y="2521680"/>
                    <a:ext cx="173038" cy="174625"/>
                  </a:xfrm>
                  <a:prstGeom prst="ellipse">
                    <a:avLst/>
                  </a:prstGeom>
                  <a:solidFill>
                    <a:srgbClr val="FF8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2000"/>
                  </a:p>
                </p:txBody>
              </p:sp>
              <p:sp>
                <p:nvSpPr>
                  <p:cNvPr id="105" name="Rectangle 131">
                    <a:extLst>
                      <a:ext uri="{FF2B5EF4-FFF2-40B4-BE49-F238E27FC236}">
                        <a16:creationId xmlns:a16="http://schemas.microsoft.com/office/drawing/2014/main" id="{67873227-0768-4A55-980D-8904CC0F0BC3}"/>
                      </a:ext>
                    </a:extLst>
                  </p:cNvPr>
                  <p:cNvSpPr>
                    <a:spLocks noChangeArrowheads="1"/>
                  </p:cNvSpPr>
                  <p:nvPr/>
                </p:nvSpPr>
                <p:spPr bwMode="auto">
                  <a:xfrm>
                    <a:off x="1933201" y="2443892"/>
                    <a:ext cx="1599029" cy="462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rgbClr val="000000"/>
                        </a:solidFill>
                        <a:effectLst/>
                        <a:latin typeface="+mn-lt"/>
                      </a:rPr>
                      <a:t>Oceanic 10-11/2022</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i="0" u="none" strike="noStrike" cap="none" normalizeH="0" baseline="0" dirty="0">
                      <a:ln>
                        <a:noFill/>
                      </a:ln>
                      <a:solidFill>
                        <a:schemeClr val="tx1"/>
                      </a:solidFill>
                      <a:effectLst/>
                      <a:latin typeface="+mn-lt"/>
                    </a:endParaRPr>
                  </a:p>
                </p:txBody>
              </p:sp>
            </p:grpSp>
            <p:grpSp>
              <p:nvGrpSpPr>
                <p:cNvPr id="91" name="Group 90">
                  <a:extLst>
                    <a:ext uri="{FF2B5EF4-FFF2-40B4-BE49-F238E27FC236}">
                      <a16:creationId xmlns:a16="http://schemas.microsoft.com/office/drawing/2014/main" id="{C45594BE-D441-4BE1-BE2C-12D06F83569C}"/>
                    </a:ext>
                  </a:extLst>
                </p:cNvPr>
                <p:cNvGrpSpPr/>
                <p:nvPr/>
              </p:nvGrpSpPr>
              <p:grpSpPr>
                <a:xfrm>
                  <a:off x="1924494" y="3304088"/>
                  <a:ext cx="1213287" cy="475969"/>
                  <a:chOff x="2220981" y="2868977"/>
                  <a:chExt cx="1213287" cy="475969"/>
                </a:xfrm>
              </p:grpSpPr>
              <p:sp>
                <p:nvSpPr>
                  <p:cNvPr id="93" name="Rectangle 133">
                    <a:extLst>
                      <a:ext uri="{FF2B5EF4-FFF2-40B4-BE49-F238E27FC236}">
                        <a16:creationId xmlns:a16="http://schemas.microsoft.com/office/drawing/2014/main" id="{1520ADEE-78B9-4EFA-9E0A-3329F4ADC308}"/>
                      </a:ext>
                    </a:extLst>
                  </p:cNvPr>
                  <p:cNvSpPr>
                    <a:spLocks noChangeArrowheads="1"/>
                  </p:cNvSpPr>
                  <p:nvPr/>
                </p:nvSpPr>
                <p:spPr bwMode="auto">
                  <a:xfrm>
                    <a:off x="2225799" y="2868977"/>
                    <a:ext cx="756801" cy="231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u="none" strike="noStrike" cap="none" normalizeH="0" baseline="0" dirty="0">
                        <a:ln>
                          <a:noFill/>
                        </a:ln>
                        <a:effectLst/>
                        <a:latin typeface="+mn-lt"/>
                      </a:rPr>
                      <a:t>Similarity</a:t>
                    </a:r>
                  </a:p>
                </p:txBody>
              </p:sp>
              <p:sp>
                <p:nvSpPr>
                  <p:cNvPr id="94" name="Line 134">
                    <a:extLst>
                      <a:ext uri="{FF2B5EF4-FFF2-40B4-BE49-F238E27FC236}">
                        <a16:creationId xmlns:a16="http://schemas.microsoft.com/office/drawing/2014/main" id="{0CC0F812-685C-4E55-B632-F27DEBB34F5E}"/>
                      </a:ext>
                    </a:extLst>
                  </p:cNvPr>
                  <p:cNvSpPr>
                    <a:spLocks noChangeShapeType="1"/>
                  </p:cNvSpPr>
                  <p:nvPr/>
                </p:nvSpPr>
                <p:spPr bwMode="auto">
                  <a:xfrm flipV="1">
                    <a:off x="2220981" y="3266699"/>
                    <a:ext cx="977832" cy="83"/>
                  </a:xfrm>
                  <a:prstGeom prst="line">
                    <a:avLst/>
                  </a:prstGeom>
                  <a:noFill/>
                  <a:ln w="2857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000"/>
                  </a:p>
                </p:txBody>
              </p:sp>
              <p:sp>
                <p:nvSpPr>
                  <p:cNvPr id="95" name="Rectangle 135">
                    <a:extLst>
                      <a:ext uri="{FF2B5EF4-FFF2-40B4-BE49-F238E27FC236}">
                        <a16:creationId xmlns:a16="http://schemas.microsoft.com/office/drawing/2014/main" id="{BC3293F1-DC27-41D8-B4BF-3DE6AFB8F804}"/>
                      </a:ext>
                    </a:extLst>
                  </p:cNvPr>
                  <p:cNvSpPr>
                    <a:spLocks noChangeArrowheads="1"/>
                  </p:cNvSpPr>
                  <p:nvPr/>
                </p:nvSpPr>
                <p:spPr bwMode="auto">
                  <a:xfrm>
                    <a:off x="3239353" y="3113935"/>
                    <a:ext cx="194915" cy="231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rgbClr val="000000"/>
                        </a:solidFill>
                        <a:effectLst/>
                        <a:latin typeface="+mn-lt"/>
                      </a:rPr>
                      <a:t>50</a:t>
                    </a:r>
                    <a:endParaRPr kumimoji="0" lang="en-US" altLang="en-US" sz="2000" i="0" u="none" strike="noStrike" cap="none" normalizeH="0" baseline="0" dirty="0">
                      <a:ln>
                        <a:noFill/>
                      </a:ln>
                      <a:solidFill>
                        <a:schemeClr val="tx1"/>
                      </a:solidFill>
                      <a:effectLst/>
                      <a:latin typeface="+mn-lt"/>
                    </a:endParaRPr>
                  </a:p>
                </p:txBody>
              </p:sp>
            </p:grpSp>
            <p:sp>
              <p:nvSpPr>
                <p:cNvPr id="92" name="Rectangle 210">
                  <a:extLst>
                    <a:ext uri="{FF2B5EF4-FFF2-40B4-BE49-F238E27FC236}">
                      <a16:creationId xmlns:a16="http://schemas.microsoft.com/office/drawing/2014/main" id="{B96446A6-0160-43CB-BD0F-E4DF177AC10D}"/>
                    </a:ext>
                  </a:extLst>
                </p:cNvPr>
                <p:cNvSpPr>
                  <a:spLocks noChangeArrowheads="1"/>
                </p:cNvSpPr>
                <p:nvPr/>
              </p:nvSpPr>
              <p:spPr bwMode="auto">
                <a:xfrm>
                  <a:off x="1924494" y="1082808"/>
                  <a:ext cx="1080699" cy="231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rgbClr val="000000"/>
                      </a:solidFill>
                      <a:effectLst/>
                      <a:latin typeface="+mn-lt"/>
                    </a:rPr>
                    <a:t>2D Stress: 0.2</a:t>
                  </a:r>
                  <a:endParaRPr kumimoji="0" lang="en-US" altLang="en-US" sz="2000" i="0" u="none" strike="noStrike" cap="none" normalizeH="0" baseline="0" dirty="0">
                    <a:ln>
                      <a:noFill/>
                    </a:ln>
                    <a:solidFill>
                      <a:schemeClr val="tx1"/>
                    </a:solidFill>
                    <a:effectLst/>
                    <a:latin typeface="+mn-lt"/>
                  </a:endParaRPr>
                </a:p>
              </p:txBody>
            </p:sp>
          </p:grpSp>
        </p:grpSp>
        <p:sp>
          <p:nvSpPr>
            <p:cNvPr id="6" name="TextBox 5">
              <a:extLst>
                <a:ext uri="{FF2B5EF4-FFF2-40B4-BE49-F238E27FC236}">
                  <a16:creationId xmlns:a16="http://schemas.microsoft.com/office/drawing/2014/main" id="{93237B60-74EA-4E20-BA9C-35EC8223131B}"/>
                </a:ext>
              </a:extLst>
            </p:cNvPr>
            <p:cNvSpPr txBox="1"/>
            <p:nvPr/>
          </p:nvSpPr>
          <p:spPr>
            <a:xfrm>
              <a:off x="13677899" y="27284404"/>
              <a:ext cx="9395435" cy="2431435"/>
            </a:xfrm>
            <a:prstGeom prst="rect">
              <a:avLst/>
            </a:prstGeom>
            <a:noFill/>
          </p:spPr>
          <p:txBody>
            <a:bodyPr wrap="square" rtlCol="0">
              <a:spAutoFit/>
            </a:bodyPr>
            <a:lstStyle/>
            <a:p>
              <a:r>
                <a:rPr lang="en-US" sz="2400" dirty="0"/>
                <a:t>Fig 2. Non-metric multi-dimensional scaling plot of 4</a:t>
              </a:r>
              <a:r>
                <a:rPr lang="en-US" sz="2400" baseline="30000" dirty="0"/>
                <a:t>th</a:t>
              </a:r>
              <a:r>
                <a:rPr lang="en-US" sz="2400" dirty="0"/>
                <a:t> root transformed ASV abundances across the 35 samples. The transition from a high proportion of  anchovy ASVs in the early Upwelling season in 2021 to a high proportion of rattail ASVs is notable in driving differences between samples from these two periods.</a:t>
              </a:r>
            </a:p>
            <a:p>
              <a:endParaRPr lang="en-US" sz="3200" dirty="0"/>
            </a:p>
          </p:txBody>
        </p:sp>
        <p:sp>
          <p:nvSpPr>
            <p:cNvPr id="7" name="TextBox 6">
              <a:extLst>
                <a:ext uri="{FF2B5EF4-FFF2-40B4-BE49-F238E27FC236}">
                  <a16:creationId xmlns:a16="http://schemas.microsoft.com/office/drawing/2014/main" id="{CBF6CA7E-ED56-4E80-A6BE-E5D1D2C37EF1}"/>
                </a:ext>
              </a:extLst>
            </p:cNvPr>
            <p:cNvSpPr txBox="1"/>
            <p:nvPr/>
          </p:nvSpPr>
          <p:spPr>
            <a:xfrm>
              <a:off x="20870443" y="20084495"/>
              <a:ext cx="2004317" cy="830997"/>
            </a:xfrm>
            <a:prstGeom prst="rect">
              <a:avLst/>
            </a:prstGeom>
            <a:noFill/>
          </p:spPr>
          <p:txBody>
            <a:bodyPr wrap="square" rtlCol="0">
              <a:spAutoFit/>
            </a:bodyPr>
            <a:lstStyle/>
            <a:p>
              <a:r>
                <a:rPr lang="en-US" sz="2400" dirty="0"/>
                <a:t>Predominantly Anchovy </a:t>
              </a:r>
            </a:p>
          </p:txBody>
        </p:sp>
        <p:sp>
          <p:nvSpPr>
            <p:cNvPr id="8" name="TextBox 7">
              <a:extLst>
                <a:ext uri="{FF2B5EF4-FFF2-40B4-BE49-F238E27FC236}">
                  <a16:creationId xmlns:a16="http://schemas.microsoft.com/office/drawing/2014/main" id="{356A1B66-FD2C-4B33-90EF-69C05FB182C8}"/>
                </a:ext>
              </a:extLst>
            </p:cNvPr>
            <p:cNvSpPr txBox="1"/>
            <p:nvPr/>
          </p:nvSpPr>
          <p:spPr>
            <a:xfrm>
              <a:off x="16204997" y="25975631"/>
              <a:ext cx="2004317" cy="830997"/>
            </a:xfrm>
            <a:prstGeom prst="rect">
              <a:avLst/>
            </a:prstGeom>
            <a:noFill/>
          </p:spPr>
          <p:txBody>
            <a:bodyPr wrap="square" rtlCol="0">
              <a:spAutoFit/>
            </a:bodyPr>
            <a:lstStyle/>
            <a:p>
              <a:r>
                <a:rPr lang="en-US" sz="2400" dirty="0"/>
                <a:t>Predominantly</a:t>
              </a:r>
            </a:p>
            <a:p>
              <a:r>
                <a:rPr lang="en-US" sz="2400" dirty="0"/>
                <a:t>Rattail </a:t>
              </a:r>
            </a:p>
          </p:txBody>
        </p:sp>
        <p:cxnSp>
          <p:nvCxnSpPr>
            <p:cNvPr id="9" name="Straight Arrow Connector 8">
              <a:extLst>
                <a:ext uri="{FF2B5EF4-FFF2-40B4-BE49-F238E27FC236}">
                  <a16:creationId xmlns:a16="http://schemas.microsoft.com/office/drawing/2014/main" id="{51CDDB49-66FF-47C5-8B8A-17CC517CE2D1}"/>
                </a:ext>
              </a:extLst>
            </p:cNvPr>
            <p:cNvCxnSpPr>
              <a:cxnSpLocks/>
            </p:cNvCxnSpPr>
            <p:nvPr/>
          </p:nvCxnSpPr>
          <p:spPr>
            <a:xfrm flipH="1" flipV="1">
              <a:off x="20870443" y="19777741"/>
              <a:ext cx="802461" cy="294134"/>
            </a:xfrm>
            <a:prstGeom prst="straightConnector1">
              <a:avLst/>
            </a:prstGeom>
            <a:ln w="76200">
              <a:solidFill>
                <a:srgbClr val="203864"/>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830AC37-FE76-402E-8489-2A67136193B7}"/>
                </a:ext>
              </a:extLst>
            </p:cNvPr>
            <p:cNvCxnSpPr>
              <a:cxnSpLocks/>
            </p:cNvCxnSpPr>
            <p:nvPr/>
          </p:nvCxnSpPr>
          <p:spPr>
            <a:xfrm flipV="1">
              <a:off x="17710910" y="25738218"/>
              <a:ext cx="945374" cy="215826"/>
            </a:xfrm>
            <a:prstGeom prst="straightConnector1">
              <a:avLst/>
            </a:prstGeom>
            <a:ln w="76200">
              <a:solidFill>
                <a:srgbClr val="203864"/>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A30C3A2-AB47-4284-9383-48C50C50F6A5}"/>
                </a:ext>
              </a:extLst>
            </p:cNvPr>
            <p:cNvSpPr txBox="1"/>
            <p:nvPr/>
          </p:nvSpPr>
          <p:spPr>
            <a:xfrm>
              <a:off x="14435181" y="24392035"/>
              <a:ext cx="2004317" cy="830997"/>
            </a:xfrm>
            <a:prstGeom prst="rect">
              <a:avLst/>
            </a:prstGeom>
            <a:noFill/>
          </p:spPr>
          <p:txBody>
            <a:bodyPr wrap="square" rtlCol="0">
              <a:spAutoFit/>
            </a:bodyPr>
            <a:lstStyle/>
            <a:p>
              <a:r>
                <a:rPr lang="en-US" sz="2400" dirty="0"/>
                <a:t>Predominantly</a:t>
              </a:r>
            </a:p>
            <a:p>
              <a:r>
                <a:rPr lang="en-US" sz="2400" dirty="0"/>
                <a:t>Other</a:t>
              </a:r>
            </a:p>
          </p:txBody>
        </p:sp>
        <p:cxnSp>
          <p:nvCxnSpPr>
            <p:cNvPr id="12" name="Straight Arrow Connector 11">
              <a:extLst>
                <a:ext uri="{FF2B5EF4-FFF2-40B4-BE49-F238E27FC236}">
                  <a16:creationId xmlns:a16="http://schemas.microsoft.com/office/drawing/2014/main" id="{6D1E0AB8-29E6-41CC-ADE6-FB36375B5169}"/>
                </a:ext>
              </a:extLst>
            </p:cNvPr>
            <p:cNvCxnSpPr>
              <a:cxnSpLocks/>
            </p:cNvCxnSpPr>
            <p:nvPr/>
          </p:nvCxnSpPr>
          <p:spPr>
            <a:xfrm flipV="1">
              <a:off x="14872684" y="23955843"/>
              <a:ext cx="855331" cy="472807"/>
            </a:xfrm>
            <a:prstGeom prst="straightConnector1">
              <a:avLst/>
            </a:prstGeom>
            <a:ln w="76200">
              <a:solidFill>
                <a:srgbClr val="203864"/>
              </a:solidFill>
              <a:tailEnd type="triangle"/>
            </a:ln>
          </p:spPr>
          <p:style>
            <a:lnRef idx="1">
              <a:schemeClr val="accent1"/>
            </a:lnRef>
            <a:fillRef idx="0">
              <a:schemeClr val="accent1"/>
            </a:fillRef>
            <a:effectRef idx="0">
              <a:schemeClr val="accent1"/>
            </a:effectRef>
            <a:fontRef idx="minor">
              <a:schemeClr val="tx1"/>
            </a:fontRef>
          </p:style>
        </p:cxnSp>
      </p:grpSp>
      <p:sp>
        <p:nvSpPr>
          <p:cNvPr id="106" name="Rectangle 105"/>
          <p:cNvSpPr/>
          <p:nvPr/>
        </p:nvSpPr>
        <p:spPr>
          <a:xfrm>
            <a:off x="1721875" y="2804356"/>
            <a:ext cx="19202400" cy="29130539"/>
          </a:xfrm>
          <a:prstGeom prst="rect">
            <a:avLst/>
          </a:prstGeom>
        </p:spPr>
        <p:txBody>
          <a:bodyPr>
            <a:spAutoFit/>
          </a:bodyPr>
          <a:lstStyle/>
          <a:p>
            <a:r>
              <a:rPr lang="en-US" dirty="0" err="1">
                <a:latin typeface="Arial" panose="020B0604020202020204" pitchFamily="34" charset="0"/>
              </a:rPr>
              <a:t>Towrds</a:t>
            </a:r>
            <a:r>
              <a:rPr lang="en-US" dirty="0">
                <a:latin typeface="Arial" panose="020B0604020202020204" pitchFamily="34" charset="0"/>
              </a:rPr>
              <a:t> a quantitative analysis</a:t>
            </a:r>
            <a:r>
              <a:rPr lang="en-US" dirty="0"/>
              <a:t/>
            </a:r>
            <a:br>
              <a:rPr lang="en-US" dirty="0"/>
            </a:br>
            <a:r>
              <a:rPr lang="en-US" dirty="0">
                <a:latin typeface="Arial" panose="020B0604020202020204" pitchFamily="34" charset="0"/>
              </a:rPr>
              <a:t>Goal: quantitatively compare reflectance of imaged objects between </a:t>
            </a:r>
            <a:r>
              <a:rPr lang="en-US" dirty="0"/>
              <a:t/>
            </a:r>
            <a:br>
              <a:rPr lang="en-US" dirty="0"/>
            </a:br>
            <a:r>
              <a:rPr lang="en-US" dirty="0">
                <a:latin typeface="Arial" panose="020B0604020202020204" pitchFamily="34" charset="0"/>
              </a:rPr>
              <a:t>wavelengths</a:t>
            </a:r>
            <a:r>
              <a:rPr lang="en-US" dirty="0"/>
              <a:t/>
            </a:r>
            <a:br>
              <a:rPr lang="en-US" dirty="0"/>
            </a:br>
            <a:r>
              <a:rPr lang="en-US" dirty="0">
                <a:latin typeface="Arial" panose="020B0604020202020204" pitchFamily="34" charset="0"/>
              </a:rPr>
              <a:t>Intensity of any given pixel for any given wavelength depends on a variety of</a:t>
            </a:r>
            <a:r>
              <a:rPr lang="en-US" dirty="0"/>
              <a:t/>
            </a:r>
            <a:br>
              <a:rPr lang="en-US" dirty="0"/>
            </a:br>
            <a:r>
              <a:rPr lang="en-US" dirty="0">
                <a:latin typeface="Arial" panose="020B0604020202020204" pitchFamily="34" charset="0"/>
              </a:rPr>
              <a:t>factors:</a:t>
            </a:r>
            <a:r>
              <a:rPr lang="en-US" dirty="0"/>
              <a:t/>
            </a:r>
            <a:br>
              <a:rPr lang="en-US" dirty="0"/>
            </a:br>
            <a:r>
              <a:rPr lang="en-US" dirty="0" err="1">
                <a:latin typeface="Courier New" panose="02070309020205020404" pitchFamily="49" charset="0"/>
              </a:rPr>
              <a:t>o</a:t>
            </a:r>
            <a:r>
              <a:rPr lang="en-US" dirty="0" err="1">
                <a:latin typeface="Arial" panose="020B0604020202020204" pitchFamily="34" charset="0"/>
              </a:rPr>
              <a:t>Reflectance</a:t>
            </a:r>
            <a:r>
              <a:rPr lang="en-US" dirty="0">
                <a:latin typeface="Arial" panose="020B0604020202020204" pitchFamily="34" charset="0"/>
              </a:rPr>
              <a:t> of object (property of interest)</a:t>
            </a:r>
            <a:r>
              <a:rPr lang="en-US" dirty="0"/>
              <a:t/>
            </a:r>
            <a:br>
              <a:rPr lang="en-US" dirty="0"/>
            </a:br>
            <a:r>
              <a:rPr lang="en-US" dirty="0" err="1">
                <a:latin typeface="Courier New" panose="02070309020205020404" pitchFamily="49" charset="0"/>
              </a:rPr>
              <a:t>o</a:t>
            </a:r>
            <a:r>
              <a:rPr lang="en-US" dirty="0" err="1">
                <a:latin typeface="Arial" panose="020B0604020202020204" pitchFamily="34" charset="0"/>
              </a:rPr>
              <a:t>Properties</a:t>
            </a:r>
            <a:r>
              <a:rPr lang="en-US" dirty="0">
                <a:latin typeface="Arial" panose="020B0604020202020204" pitchFamily="34" charset="0"/>
              </a:rPr>
              <a:t> of system and setup, e.g. intensity of LED excitation, </a:t>
            </a:r>
            <a:r>
              <a:rPr lang="en-US" dirty="0"/>
              <a:t/>
            </a:r>
            <a:br>
              <a:rPr lang="en-US" dirty="0"/>
            </a:br>
            <a:r>
              <a:rPr lang="en-US" dirty="0">
                <a:latin typeface="Arial" panose="020B0604020202020204" pitchFamily="34" charset="0"/>
              </a:rPr>
              <a:t>absorbance through water (depends on wavelength, path length, </a:t>
            </a:r>
            <a:r>
              <a:rPr lang="en-US" dirty="0"/>
              <a:t/>
            </a:r>
            <a:br>
              <a:rPr lang="en-US" dirty="0"/>
            </a:br>
            <a:r>
              <a:rPr lang="en-US" dirty="0">
                <a:latin typeface="Arial" panose="020B0604020202020204" pitchFamily="34" charset="0"/>
              </a:rPr>
              <a:t>water properties, </a:t>
            </a:r>
            <a:r>
              <a:rPr lang="en-US" dirty="0" err="1">
                <a:latin typeface="Arial" panose="020B0604020202020204" pitchFamily="34" charset="0"/>
              </a:rPr>
              <a:t>etc</a:t>
            </a:r>
            <a:r>
              <a:rPr lang="en-US" dirty="0">
                <a:latin typeface="Arial" panose="020B0604020202020204" pitchFamily="34" charset="0"/>
              </a:rPr>
              <a:t>)</a:t>
            </a:r>
            <a:r>
              <a:rPr lang="en-US" dirty="0"/>
              <a:t/>
            </a:r>
            <a:br>
              <a:rPr lang="en-US" dirty="0"/>
            </a:br>
            <a:r>
              <a:rPr lang="en-US" dirty="0" err="1">
                <a:latin typeface="Courier New" panose="02070309020205020404" pitchFamily="49" charset="0"/>
              </a:rPr>
              <a:t>o</a:t>
            </a:r>
            <a:r>
              <a:rPr lang="en-US" dirty="0" err="1">
                <a:latin typeface="Arial" panose="020B0604020202020204" pitchFamily="34" charset="0"/>
              </a:rPr>
              <a:t>User</a:t>
            </a:r>
            <a:r>
              <a:rPr lang="en-US" dirty="0">
                <a:latin typeface="Arial" panose="020B0604020202020204" pitchFamily="34" charset="0"/>
              </a:rPr>
              <a:t>-controlled settings, e.g. exposure time, gain, aperture</a:t>
            </a:r>
          </a:p>
          <a:p>
            <a:r>
              <a:rPr lang="en-US" dirty="0"/>
              <a:t/>
            </a:r>
            <a:br>
              <a:rPr lang="en-US" dirty="0"/>
            </a:br>
            <a:r>
              <a:rPr lang="en-US" dirty="0">
                <a:latin typeface="Arial" panose="020B0604020202020204" pitchFamily="34" charset="0"/>
              </a:rPr>
              <a:t>White balance card for calibration:</a:t>
            </a:r>
            <a:r>
              <a:rPr lang="en-US" dirty="0"/>
              <a:t/>
            </a:r>
            <a:br>
              <a:rPr lang="en-US" dirty="0"/>
            </a:br>
            <a:r>
              <a:rPr lang="en-US" dirty="0" err="1">
                <a:latin typeface="Courier New" panose="02070309020205020404" pitchFamily="49" charset="0"/>
              </a:rPr>
              <a:t>o</a:t>
            </a:r>
            <a:r>
              <a:rPr lang="en-US" dirty="0" err="1">
                <a:latin typeface="Arial" panose="020B0604020202020204" pitchFamily="34" charset="0"/>
              </a:rPr>
              <a:t>Material</a:t>
            </a:r>
            <a:r>
              <a:rPr lang="en-US" dirty="0">
                <a:latin typeface="Arial" panose="020B0604020202020204" pitchFamily="34" charset="0"/>
              </a:rPr>
              <a:t> determined to have roughly even reflectance for all </a:t>
            </a:r>
            <a:r>
              <a:rPr lang="en-US" dirty="0"/>
              <a:t/>
            </a:r>
            <a:br>
              <a:rPr lang="en-US" dirty="0"/>
            </a:br>
            <a:r>
              <a:rPr lang="en-US" dirty="0">
                <a:latin typeface="Arial" panose="020B0604020202020204" pitchFamily="34" charset="0"/>
              </a:rPr>
              <a:t>wavelengths of interest</a:t>
            </a:r>
            <a:r>
              <a:rPr lang="en-US" dirty="0"/>
              <a:t/>
            </a:r>
            <a:br>
              <a:rPr lang="en-US" dirty="0"/>
            </a:br>
            <a:r>
              <a:rPr lang="en-US" dirty="0" err="1">
                <a:latin typeface="Courier New" panose="02070309020205020404" pitchFamily="49" charset="0"/>
              </a:rPr>
              <a:t>o</a:t>
            </a:r>
            <a:r>
              <a:rPr lang="en-US" dirty="0" err="1">
                <a:latin typeface="Arial" panose="020B0604020202020204" pitchFamily="34" charset="0"/>
              </a:rPr>
              <a:t>Use</a:t>
            </a:r>
            <a:r>
              <a:rPr lang="en-US" dirty="0">
                <a:latin typeface="Arial" panose="020B0604020202020204" pitchFamily="34" charset="0"/>
              </a:rPr>
              <a:t> intensities observed with white balance card to normalize object </a:t>
            </a:r>
            <a:r>
              <a:rPr lang="en-US" dirty="0"/>
              <a:t/>
            </a:r>
            <a:br>
              <a:rPr lang="en-US" dirty="0"/>
            </a:br>
            <a:r>
              <a:rPr lang="en-US" dirty="0">
                <a:latin typeface="Arial" panose="020B0604020202020204" pitchFamily="34" charset="0"/>
              </a:rPr>
              <a:t>images</a:t>
            </a:r>
            <a:r>
              <a:rPr lang="en-US" dirty="0"/>
              <a:t/>
            </a:r>
            <a:br>
              <a:rPr lang="en-US" dirty="0"/>
            </a:br>
            <a:r>
              <a:rPr lang="en-US" dirty="0">
                <a:latin typeface="Arial" panose="020B0604020202020204" pitchFamily="34" charset="0"/>
              </a:rPr>
              <a:t>Calibrates out unknown system and setup properties</a:t>
            </a:r>
            <a:r>
              <a:rPr lang="en-US" dirty="0"/>
              <a:t/>
            </a:r>
            <a:br>
              <a:rPr lang="en-US" dirty="0"/>
            </a:br>
            <a:r>
              <a:rPr lang="en-US" dirty="0">
                <a:latin typeface="Arial" panose="020B0604020202020204" pitchFamily="34" charset="0"/>
              </a:rPr>
              <a:t>Requires calculated adjustments for user-controlled settings</a:t>
            </a:r>
            <a:r>
              <a:rPr lang="en-US" dirty="0"/>
              <a:t/>
            </a:r>
            <a:br>
              <a:rPr lang="en-US" dirty="0"/>
            </a:br>
            <a:endParaRPr lang="en-US" dirty="0"/>
          </a:p>
        </p:txBody>
      </p:sp>
      <p:sp>
        <p:nvSpPr>
          <p:cNvPr id="109" name="Rectangle 108">
            <a:extLst>
              <a:ext uri="{FF2B5EF4-FFF2-40B4-BE49-F238E27FC236}">
                <a16:creationId xmlns:a16="http://schemas.microsoft.com/office/drawing/2014/main" id="{6FE1664F-B57F-4B83-BA8F-32A1FB57EE17}"/>
              </a:ext>
            </a:extLst>
          </p:cNvPr>
          <p:cNvSpPr/>
          <p:nvPr/>
        </p:nvSpPr>
        <p:spPr>
          <a:xfrm>
            <a:off x="22045995" y="1577588"/>
            <a:ext cx="14834805" cy="13104613"/>
          </a:xfrm>
          <a:prstGeom prst="rect">
            <a:avLst/>
          </a:prstGeom>
          <a:solidFill>
            <a:schemeClr val="bg1"/>
          </a:solidFill>
          <a:ln w="57150">
            <a:solidFill>
              <a:srgbClr val="203864"/>
            </a:solidFill>
          </a:ln>
        </p:spPr>
        <p:txBody>
          <a:bodyPr wrap="square">
            <a:spAutoFit/>
          </a:bodyPr>
          <a:lstStyle/>
          <a:p>
            <a:r>
              <a:rPr lang="en-US" sz="4800" dirty="0">
                <a:latin typeface="Arial" panose="020B0604020202020204" pitchFamily="34" charset="0"/>
              </a:rPr>
              <a:t>Hyper and multi-spectral imaging approaches have been proven power non-</a:t>
            </a:r>
            <a:r>
              <a:rPr lang="en-US" sz="4800" dirty="0" err="1">
                <a:latin typeface="Arial" panose="020B0604020202020204" pitchFamily="34" charset="0"/>
              </a:rPr>
              <a:t>distructive</a:t>
            </a:r>
            <a:r>
              <a:rPr lang="en-US" sz="4800" dirty="0">
                <a:latin typeface="Arial" panose="020B0604020202020204" pitchFamily="34" charset="0"/>
              </a:rPr>
              <a:t> tools to access stress, disease and composition (e.g. moister, lipid content) in agriculture.  In the laboratory, this approach has been applied to estimating the stress of health of deep water corals.  We have recently (Sept. 2024) deployed a prototype high-resolution ROV based system to explore the use of in-situ multi-spectral imaging to explore deep sea coral health.</a:t>
            </a:r>
          </a:p>
          <a:p>
            <a:endParaRPr lang="en-US" sz="4800" dirty="0">
              <a:latin typeface="Arial" panose="020B0604020202020204" pitchFamily="34" charset="0"/>
            </a:endParaRPr>
          </a:p>
          <a:p>
            <a:endParaRPr lang="en-US" sz="4800" dirty="0">
              <a:latin typeface="Arial" panose="020B0604020202020204" pitchFamily="34" charset="0"/>
            </a:endParaRPr>
          </a:p>
          <a:p>
            <a:endParaRPr lang="en-US" sz="4800" dirty="0">
              <a:latin typeface="Arial" panose="020B0604020202020204" pitchFamily="34" charset="0"/>
            </a:endParaRPr>
          </a:p>
          <a:p>
            <a:r>
              <a:rPr lang="en-US" dirty="0"/>
              <a:t>disease detection, weed detection, stress detection, crop monitoring, nutrient application, soil mineralogy, yield estimation, and sorting applications.</a:t>
            </a:r>
            <a:endParaRPr lang="en-US" sz="4800" dirty="0"/>
          </a:p>
        </p:txBody>
      </p:sp>
    </p:spTree>
    <p:extLst>
      <p:ext uri="{BB962C8B-B14F-4D97-AF65-F5344CB8AC3E}">
        <p14:creationId xmlns:p14="http://schemas.microsoft.com/office/powerpoint/2010/main" val="1526472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683F6C7-471A-4040-98A6-8B8B1E0F69C1}"/>
              </a:ext>
            </a:extLst>
          </p:cNvPr>
          <p:cNvPicPr>
            <a:picLocks noGrp="1" noChangeAspect="1"/>
          </p:cNvPicPr>
          <p:nvPr>
            <p:ph idx="1"/>
          </p:nvPr>
        </p:nvPicPr>
        <p:blipFill>
          <a:blip r:embed="rId2"/>
          <a:stretch>
            <a:fillRect/>
          </a:stretch>
        </p:blipFill>
        <p:spPr>
          <a:xfrm>
            <a:off x="6766560" y="130332"/>
            <a:ext cx="27553919" cy="34600958"/>
          </a:xfrm>
          <a:prstGeom prst="rect">
            <a:avLst/>
          </a:prstGeom>
        </p:spPr>
      </p:pic>
    </p:spTree>
    <p:extLst>
      <p:ext uri="{BB962C8B-B14F-4D97-AF65-F5344CB8AC3E}">
        <p14:creationId xmlns:p14="http://schemas.microsoft.com/office/powerpoint/2010/main" val="4259987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11526</TotalTime>
  <Words>890</Words>
  <Application>Microsoft Office PowerPoint</Application>
  <PresentationFormat>Custom</PresentationFormat>
  <Paragraphs>146</Paragraphs>
  <Slides>6</Slides>
  <Notes>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vt:i4>
      </vt:variant>
    </vt:vector>
  </HeadingPairs>
  <TitlesOfParts>
    <vt:vector size="12" baseType="lpstr">
      <vt:lpstr>Arial</vt:lpstr>
      <vt:lpstr>Calibri</vt:lpstr>
      <vt:lpstr>Calibri Light</vt:lpstr>
      <vt:lpstr>Courier New</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Litvin</dc:creator>
  <cp:lastModifiedBy>Steve Litvin</cp:lastModifiedBy>
  <cp:revision>253</cp:revision>
  <dcterms:created xsi:type="dcterms:W3CDTF">2016-02-13T01:02:02Z</dcterms:created>
  <dcterms:modified xsi:type="dcterms:W3CDTF">2024-10-06T23:33:27Z</dcterms:modified>
</cp:coreProperties>
</file>