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avi" ContentType="video/x-msvideo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64" r:id="rId3"/>
    <p:sldId id="266" r:id="rId4"/>
    <p:sldId id="268" r:id="rId5"/>
    <p:sldId id="269" r:id="rId6"/>
    <p:sldId id="262" r:id="rId7"/>
    <p:sldId id="258" r:id="rId8"/>
    <p:sldId id="270" r:id="rId9"/>
    <p:sldId id="288" r:id="rId10"/>
    <p:sldId id="276" r:id="rId11"/>
    <p:sldId id="278" r:id="rId12"/>
    <p:sldId id="280" r:id="rId13"/>
    <p:sldId id="282" r:id="rId14"/>
    <p:sldId id="277" r:id="rId15"/>
    <p:sldId id="275" r:id="rId16"/>
    <p:sldId id="279" r:id="rId17"/>
    <p:sldId id="281" r:id="rId18"/>
    <p:sldId id="292" r:id="rId19"/>
    <p:sldId id="290" r:id="rId20"/>
    <p:sldId id="287" r:id="rId21"/>
    <p:sldId id="283" r:id="rId22"/>
    <p:sldId id="273" r:id="rId23"/>
    <p:sldId id="289" r:id="rId24"/>
    <p:sldId id="29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 snapToGrid="0">
      <p:cViewPr varScale="1">
        <p:scale>
          <a:sx n="137" d="100"/>
          <a:sy n="137" d="100"/>
        </p:scale>
        <p:origin x="46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E1D686-E311-4658-AFEA-7855004EAB5D}" type="datetimeFigureOut">
              <a:rPr lang="en-US" smtClean="0"/>
              <a:t>5/29/2024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39B2DC-1EA1-4178-AE12-802D401175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5325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Continuous presence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39B2DC-1EA1-4178-AE12-802D4011759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1584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Fixed geometry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39B2DC-1EA1-4178-AE12-802D4011759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968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5A69C-E0C6-4BDB-A443-03B9D98FB6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BD0FEA-69D7-4232-BE2F-E2143D4CF1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9DF88B-EE03-441A-83C7-A81E4FC9E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CFC0-47EC-46B8-9525-B27F92208A37}" type="datetimeFigureOut">
              <a:rPr lang="en-US" smtClean="0"/>
              <a:t>5/29/2024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69480-D570-4734-B056-D98BE7CBB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CD16A-20E8-4E18-80F3-902C89022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5E41E-7323-4573-85CB-0987303B35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5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70D5E-C3AA-4B97-93BF-CFA56D508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4AC52-C72C-4C47-9C78-AFFE31FE3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1D9C66-2A01-4378-8730-5F55D4CB6D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CFC0-47EC-46B8-9525-B27F92208A37}" type="datetimeFigureOut">
              <a:rPr lang="en-US" smtClean="0"/>
              <a:t>5/29/2024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74438-86E2-47BE-8589-1660E1DE5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A0E97-88BD-40EE-9F41-7CDCDB765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5E41E-7323-4573-85CB-0987303B35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742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9350E-CFF2-4A1A-B7D4-BFF70D05B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980282-BCDA-49C2-976E-CDE6244AED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C25398-D74B-4C92-9ED9-641428730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CFC0-47EC-46B8-9525-B27F92208A37}" type="datetimeFigureOut">
              <a:rPr lang="en-US" smtClean="0"/>
              <a:t>5/29/2024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D2670E-EF5E-49AD-8ACD-52D24AD9F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D3C9B-825C-4714-B7AC-CFD666A5F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5E41E-7323-4573-85CB-0987303B35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008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FA5D7-AAD4-4143-AB78-47EFEBAFA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6A366-C819-4678-8B8F-3F92ED1A76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5ABD4E-AFFD-4664-B071-FEC1668DB2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305880-CE19-4FF3-8E2B-32CD0027D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CFC0-47EC-46B8-9525-B27F92208A37}" type="datetimeFigureOut">
              <a:rPr lang="en-US" smtClean="0"/>
              <a:t>5/29/2024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40AF8-FC26-4081-9634-51E98F122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424CB4-CD8E-45D1-ADEB-1F842A9B0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5E41E-7323-4573-85CB-0987303B35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216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AEE22-E640-4C01-9B0C-45185EFD7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C54EC7-26FB-4624-A50A-D4CC3FC303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044913-0420-4B95-AA98-B28F5FB68D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CCB8A5-A90F-4B50-B8F2-2D68E15F16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31D502-23A4-476F-8692-861EC6E64C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FE7D0D-DF4E-4308-952E-77DF41692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CFC0-47EC-46B8-9525-B27F92208A37}" type="datetimeFigureOut">
              <a:rPr lang="en-US" smtClean="0"/>
              <a:t>5/29/2024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823A9F-0FEB-4588-82A4-4DA203F93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8613052-01A4-4735-9FC2-61E5B528B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5E41E-7323-4573-85CB-0987303B35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854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11434-969C-4FE3-BDC8-32D077853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93BDB7-E8EB-43CC-A597-FDBCEC9480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CFC0-47EC-46B8-9525-B27F92208A37}" type="datetimeFigureOut">
              <a:rPr lang="en-US" smtClean="0"/>
              <a:t>5/29/2024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7AB759-CE65-4803-BE7F-8FAA9FA9A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F19F9F-D377-4452-9B35-8804E18F1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5E41E-7323-4573-85CB-0987303B35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315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D5BCE5-2425-421C-8256-42885129D4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CFC0-47EC-46B8-9525-B27F92208A37}" type="datetimeFigureOut">
              <a:rPr lang="en-US" smtClean="0"/>
              <a:t>5/29/2024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110F5D-8D0F-4382-A03D-D34CE6CA9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EA6789-A1E1-46B4-B258-EEFDAA987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5E41E-7323-4573-85CB-0987303B35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388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D2131-0113-428F-AAC3-2F1598F5A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2B65D-0415-431F-BB55-870277AD3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F825CF-9CEE-466B-B2BA-C06D4D162E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72BE8F-6249-47F1-9B7D-713794DDD3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CFC0-47EC-46B8-9525-B27F92208A37}" type="datetimeFigureOut">
              <a:rPr lang="en-US" smtClean="0"/>
              <a:t>5/29/2024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C4D625-799E-4E88-B2F5-D8D98386E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9BDD3E-4899-4CDF-BF16-FC3D28011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5E41E-7323-4573-85CB-0987303B35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91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16D85-2B98-4397-8140-CAA2C5C93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F2DCA0-C510-49E8-B61C-2E1AAD5FDA9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4A74EF-5B75-4328-BA1D-B031C590D5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90A209-F9A0-462C-B826-A8A1B7055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CFC0-47EC-46B8-9525-B27F92208A37}" type="datetimeFigureOut">
              <a:rPr lang="en-US" smtClean="0"/>
              <a:t>5/29/2024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56F1D9-35B2-47A8-A9AB-E162E9200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2A6581-3412-4D63-A553-32265DB8F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5E41E-7323-4573-85CB-0987303B35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451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850C3-05A1-4A4D-A616-25BE24267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597796-816D-4E49-8D7E-0363232F03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25B71-2D9E-445C-9854-9D444E622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CFC0-47EC-46B8-9525-B27F92208A37}" type="datetimeFigureOut">
              <a:rPr lang="en-US" smtClean="0"/>
              <a:t>5/29/2024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D7034-DC1A-40FD-AE28-D61704696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755AE-6B77-4CF3-8352-E0CBEEC90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5E41E-7323-4573-85CB-0987303B35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732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15E763-4AE9-4083-9BE3-602621E638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270C12-82B5-4570-AA79-9E9EFC0B6D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1B69D3-1033-44AF-9057-F5D87052F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CFC0-47EC-46B8-9525-B27F92208A37}" type="datetimeFigureOut">
              <a:rPr lang="en-US" smtClean="0"/>
              <a:t>5/29/2024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BF21B9-5277-46F2-B052-2CC685995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C20FD-E4EC-42BF-B135-C0B76DA13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5E41E-7323-4573-85CB-0987303B35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523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62FE0F-017F-4BB5-BFA4-0E2511BE4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B51A7-9A34-41EC-A90B-DB27912B22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46A44B-1D75-439A-9EB9-13481EBB7C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7CFC0-47EC-46B8-9525-B27F92208A37}" type="datetimeFigureOut">
              <a:rPr lang="en-US" smtClean="0"/>
              <a:t>5/29/2024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AE01B8-79C1-4CC1-B56A-BA1786C49D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1F61B9-1673-4F93-A769-CEA579F571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75E41E-7323-4573-85CB-0987303B35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158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avi"/><Relationship Id="rId1" Type="http://schemas.openxmlformats.org/officeDocument/2006/relationships/video" Target="NULL" TargetMode="Externa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D816EAD-3B66-4426-90BB-BB6704680C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50" y="-635000"/>
            <a:ext cx="11239500" cy="7493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663BB0-15F6-4E91-801A-9862523D25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1193800"/>
            <a:ext cx="9144000" cy="2387600"/>
          </a:xfrm>
        </p:spPr>
        <p:txBody>
          <a:bodyPr/>
          <a:lstStyle/>
          <a:p>
            <a:r>
              <a:rPr lang="en-US" dirty="0"/>
              <a:t>Coral Observatory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A35A48-88E4-4C7A-B13D-87D1329B55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193800"/>
            <a:ext cx="9144000" cy="1655762"/>
          </a:xfrm>
        </p:spPr>
        <p:txBody>
          <a:bodyPr/>
          <a:lstStyle/>
          <a:p>
            <a:r>
              <a:rPr lang="en-US" dirty="0"/>
              <a:t>The Coevolution of Time-lapse Cameras and Deepsea Ecological Studies</a:t>
            </a:r>
          </a:p>
        </p:txBody>
      </p:sp>
    </p:spTree>
    <p:extLst>
      <p:ext uri="{BB962C8B-B14F-4D97-AF65-F5344CB8AC3E}">
        <p14:creationId xmlns:p14="http://schemas.microsoft.com/office/powerpoint/2010/main" val="23892021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FA5DB8-1FD3-4F98-B210-47B891BE6635}"/>
              </a:ext>
            </a:extLst>
          </p:cNvPr>
          <p:cNvSpPr/>
          <p:nvPr/>
        </p:nvSpPr>
        <p:spPr>
          <a:xfrm>
            <a:off x="6082397" y="-1"/>
            <a:ext cx="6120754" cy="685800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457200" rtlCol="0" anchor="ctr"/>
          <a:lstStyle/>
          <a:p>
            <a:r>
              <a:rPr lang="en-US" sz="3600" dirty="0">
                <a:solidFill>
                  <a:schemeClr val="tx1"/>
                </a:solidFill>
              </a:rPr>
              <a:t>Who is there?</a:t>
            </a:r>
          </a:p>
          <a:p>
            <a:endParaRPr lang="en-US" sz="3600" dirty="0">
              <a:solidFill>
                <a:schemeClr val="tx1"/>
              </a:solidFill>
            </a:endParaRPr>
          </a:p>
          <a:p>
            <a:r>
              <a:rPr lang="en-US" sz="3600" dirty="0">
                <a:solidFill>
                  <a:schemeClr val="tx1"/>
                </a:solidFill>
              </a:rPr>
              <a:t>What are they doing at this moment?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0AA77AA-3D10-4D62-B586-D452EC06C511}"/>
              </a:ext>
            </a:extLst>
          </p:cNvPr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/>
              <a:t>Complexity of Science Questions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D04FC0-99FB-4E3C-8B87-985C1C318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603" y="0"/>
            <a:ext cx="6120754" cy="775295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07CD2E8-5A05-4612-94A2-F072FB4ED1FE}"/>
              </a:ext>
            </a:extLst>
          </p:cNvPr>
          <p:cNvSpPr/>
          <p:nvPr/>
        </p:nvSpPr>
        <p:spPr>
          <a:xfrm>
            <a:off x="0" y="0"/>
            <a:ext cx="6083623" cy="6858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/>
              <a:t>Advances in Technology</a:t>
            </a:r>
          </a:p>
        </p:txBody>
      </p:sp>
    </p:spTree>
    <p:extLst>
      <p:ext uri="{BB962C8B-B14F-4D97-AF65-F5344CB8AC3E}">
        <p14:creationId xmlns:p14="http://schemas.microsoft.com/office/powerpoint/2010/main" val="3586493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 descr="Clock">
            <a:extLst>
              <a:ext uri="{FF2B5EF4-FFF2-40B4-BE49-F238E27FC236}">
                <a16:creationId xmlns:a16="http://schemas.microsoft.com/office/drawing/2014/main" id="{A599795A-EC25-46EA-9718-F7D18BD7E9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4507" y="1856678"/>
            <a:ext cx="2880732" cy="288073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6FA5DB8-1FD3-4F98-B210-47B891BE6635}"/>
              </a:ext>
            </a:extLst>
          </p:cNvPr>
          <p:cNvSpPr/>
          <p:nvPr/>
        </p:nvSpPr>
        <p:spPr>
          <a:xfrm>
            <a:off x="6125722" y="0"/>
            <a:ext cx="6089805" cy="685800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457200" rtlCol="0" anchor="ctr"/>
          <a:lstStyle/>
          <a:p>
            <a:r>
              <a:rPr lang="en-US" sz="3600" dirty="0">
                <a:solidFill>
                  <a:schemeClr val="tx1"/>
                </a:solidFill>
              </a:rPr>
              <a:t>Who is there?</a:t>
            </a:r>
          </a:p>
          <a:p>
            <a:endParaRPr lang="en-US" sz="3600" dirty="0">
              <a:solidFill>
                <a:schemeClr val="tx1"/>
              </a:solidFill>
            </a:endParaRPr>
          </a:p>
          <a:p>
            <a:r>
              <a:rPr lang="en-US" sz="3600" dirty="0">
                <a:solidFill>
                  <a:schemeClr val="tx1"/>
                </a:solidFill>
              </a:rPr>
              <a:t>What are they doing at this moment?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F5607E1-7574-40EA-A5C9-961DEFF042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46" y="993754"/>
            <a:ext cx="6066277" cy="46065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D04FC0-99FB-4E3C-8B87-985C1C3185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4753" y="0"/>
            <a:ext cx="6133132" cy="7752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67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FA5DB8-1FD3-4F98-B210-47B891BE6635}"/>
              </a:ext>
            </a:extLst>
          </p:cNvPr>
          <p:cNvSpPr/>
          <p:nvPr/>
        </p:nvSpPr>
        <p:spPr>
          <a:xfrm>
            <a:off x="6083623" y="0"/>
            <a:ext cx="6120754" cy="685800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457200" rtlCol="0" anchor="ctr"/>
          <a:lstStyle/>
          <a:p>
            <a:r>
              <a:rPr lang="en-US" sz="3600" dirty="0">
                <a:solidFill>
                  <a:schemeClr val="tx1"/>
                </a:solidFill>
              </a:rPr>
              <a:t>Who is there?</a:t>
            </a:r>
          </a:p>
          <a:p>
            <a:r>
              <a:rPr lang="en-US" sz="3600" dirty="0">
                <a:solidFill>
                  <a:schemeClr val="tx1"/>
                </a:solidFill>
              </a:rPr>
              <a:t>How does the community change over:</a:t>
            </a:r>
          </a:p>
          <a:p>
            <a:r>
              <a:rPr lang="en-US" sz="3600" dirty="0">
                <a:solidFill>
                  <a:schemeClr val="tx1"/>
                </a:solidFill>
              </a:rPr>
              <a:t>Days</a:t>
            </a:r>
          </a:p>
          <a:p>
            <a:r>
              <a:rPr lang="en-US" sz="3600" dirty="0">
                <a:solidFill>
                  <a:schemeClr val="tx1"/>
                </a:solidFill>
              </a:rPr>
              <a:t>Weeks</a:t>
            </a:r>
          </a:p>
          <a:p>
            <a:r>
              <a:rPr lang="en-US" sz="3600" dirty="0">
                <a:solidFill>
                  <a:schemeClr val="tx1"/>
                </a:solidFill>
              </a:rPr>
              <a:t>Months</a:t>
            </a:r>
          </a:p>
          <a:p>
            <a:r>
              <a:rPr lang="en-US" sz="3600" dirty="0">
                <a:solidFill>
                  <a:schemeClr val="tx1"/>
                </a:solidFill>
              </a:rPr>
              <a:t>Seasons</a:t>
            </a:r>
          </a:p>
          <a:p>
            <a:r>
              <a:rPr lang="en-US" sz="3600" dirty="0">
                <a:solidFill>
                  <a:schemeClr val="tx1"/>
                </a:solidFill>
              </a:rPr>
              <a:t>Years</a:t>
            </a:r>
          </a:p>
          <a:p>
            <a:r>
              <a:rPr lang="en-US" sz="3600" dirty="0">
                <a:solidFill>
                  <a:schemeClr val="tx1"/>
                </a:solidFill>
              </a:rPr>
              <a:t>Major events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0AA77AA-3D10-4D62-B586-D452EC06C511}"/>
              </a:ext>
            </a:extLst>
          </p:cNvPr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/>
              <a:t>Complexity of Science Questions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650E04E-1711-C8E5-4F0A-A16B25206FD5}"/>
              </a:ext>
            </a:extLst>
          </p:cNvPr>
          <p:cNvGrpSpPr/>
          <p:nvPr/>
        </p:nvGrpSpPr>
        <p:grpSpPr>
          <a:xfrm>
            <a:off x="-67438" y="-1"/>
            <a:ext cx="6151062" cy="6858001"/>
            <a:chOff x="-67438" y="-1"/>
            <a:chExt cx="6151062" cy="6858001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B6A462D-D158-58EB-E346-6A1E6B8233D4}"/>
                </a:ext>
              </a:extLst>
            </p:cNvPr>
            <p:cNvSpPr/>
            <p:nvPr/>
          </p:nvSpPr>
          <p:spPr>
            <a:xfrm>
              <a:off x="-37130" y="-1"/>
              <a:ext cx="6120754" cy="6858001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2B7EBEAE-971C-D984-EC56-57DC95B134E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703"/>
            <a:stretch/>
          </p:blipFill>
          <p:spPr>
            <a:xfrm>
              <a:off x="-67438" y="1451261"/>
              <a:ext cx="6138684" cy="3955475"/>
            </a:xfrm>
            <a:prstGeom prst="rect">
              <a:avLst/>
            </a:prstGeom>
          </p:spPr>
        </p:pic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A07CD2E8-5A05-4612-94A2-F072FB4ED1FE}"/>
              </a:ext>
            </a:extLst>
          </p:cNvPr>
          <p:cNvSpPr/>
          <p:nvPr/>
        </p:nvSpPr>
        <p:spPr>
          <a:xfrm>
            <a:off x="0" y="0"/>
            <a:ext cx="6083623" cy="6858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/>
              <a:t>Advances in Technology</a:t>
            </a:r>
          </a:p>
        </p:txBody>
      </p:sp>
    </p:spTree>
    <p:extLst>
      <p:ext uri="{BB962C8B-B14F-4D97-AF65-F5344CB8AC3E}">
        <p14:creationId xmlns:p14="http://schemas.microsoft.com/office/powerpoint/2010/main" val="2260776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C6752-EC58-4260-AE4A-1D912A0D5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F6017F2-CDFD-4229-9E6A-0FEE6EC02F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70000"/>
            <a:ext cx="12192000" cy="8128000"/>
          </a:xfrm>
        </p:spPr>
      </p:pic>
    </p:spTree>
    <p:extLst>
      <p:ext uri="{BB962C8B-B14F-4D97-AF65-F5344CB8AC3E}">
        <p14:creationId xmlns:p14="http://schemas.microsoft.com/office/powerpoint/2010/main" val="4090991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C73BC-5631-46FB-B2BC-829385928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Feast and famine on the abyssal plain">
            <a:hlinkClick r:id="" action="ppaction://media"/>
            <a:extLst>
              <a:ext uri="{FF2B5EF4-FFF2-40B4-BE49-F238E27FC236}">
                <a16:creationId xmlns:a16="http://schemas.microsoft.com/office/drawing/2014/main" id="{581F72E8-2440-46BD-B1E9-0123659603E2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5512" end="7701.8775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5305" y="90175"/>
            <a:ext cx="11881390" cy="6677649"/>
          </a:xfrm>
        </p:spPr>
      </p:pic>
    </p:spTree>
    <p:extLst>
      <p:ext uri="{BB962C8B-B14F-4D97-AF65-F5344CB8AC3E}">
        <p14:creationId xmlns:p14="http://schemas.microsoft.com/office/powerpoint/2010/main" val="1293070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0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D8C71-0A87-4A5F-B167-D84569D7E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Passing of time 2007-2019</a:t>
            </a:r>
          </a:p>
        </p:txBody>
      </p:sp>
    </p:spTree>
    <p:extLst>
      <p:ext uri="{BB962C8B-B14F-4D97-AF65-F5344CB8AC3E}">
        <p14:creationId xmlns:p14="http://schemas.microsoft.com/office/powerpoint/2010/main" val="4057210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ADFD212-375F-4710-84E2-CC3DB023E8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8227"/>
            <a:ext cx="12272123" cy="9204093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756D21-FC46-42D8-9B0C-47CD073ED7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82134"/>
            <a:ext cx="12192000" cy="812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9613110-EE61-4583-8739-599A5EEECDCA}"/>
              </a:ext>
            </a:extLst>
          </p:cNvPr>
          <p:cNvSpPr/>
          <p:nvPr/>
        </p:nvSpPr>
        <p:spPr>
          <a:xfrm>
            <a:off x="6148438" y="-152400"/>
            <a:ext cx="6083623" cy="6858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/>
              <a:t>Advances in Technology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4FF1C11-B3A3-4768-8E5D-622E301158EB}"/>
              </a:ext>
            </a:extLst>
          </p:cNvPr>
          <p:cNvSpPr/>
          <p:nvPr/>
        </p:nvSpPr>
        <p:spPr>
          <a:xfrm>
            <a:off x="52438" y="-152400"/>
            <a:ext cx="6096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/>
              <a:t>Complexity of Science Questions</a:t>
            </a:r>
          </a:p>
        </p:txBody>
      </p:sp>
    </p:spTree>
    <p:extLst>
      <p:ext uri="{BB962C8B-B14F-4D97-AF65-F5344CB8AC3E}">
        <p14:creationId xmlns:p14="http://schemas.microsoft.com/office/powerpoint/2010/main" val="1773371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BD4C4-E083-484E-BF4E-DC1F95138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Innovate and Build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871F2-9959-4758-B7FE-5EC0F9D5DF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It sounds easy but…</a:t>
            </a:r>
          </a:p>
          <a:p>
            <a:pPr lvl="1"/>
            <a:r>
              <a:rPr lang="en-US" dirty="0"/>
              <a:t>How do you place the camera</a:t>
            </a:r>
          </a:p>
          <a:p>
            <a:pPr lvl="1"/>
            <a:r>
              <a:rPr lang="en-US" dirty="0"/>
              <a:t>Frame the desired image</a:t>
            </a:r>
          </a:p>
          <a:p>
            <a:pPr lvl="1"/>
            <a:r>
              <a:rPr lang="en-US" dirty="0"/>
              <a:t>Switch from imaging a 2D environment to a 3D environment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9617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ralcam with The Rock_logo">
            <a:hlinkClick r:id="" action="ppaction://media"/>
            <a:extLst>
              <a:ext uri="{FF2B5EF4-FFF2-40B4-BE49-F238E27FC236}">
                <a16:creationId xmlns:a16="http://schemas.microsoft.com/office/drawing/2014/main" id="{745187BE-9BE8-4855-A4D0-D9139F20DD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1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288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0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0E1C9-EBCB-4527-8474-6E57D7F25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8800" y="365125"/>
            <a:ext cx="5715000" cy="1325563"/>
          </a:xfrm>
        </p:spPr>
        <p:txBody>
          <a:bodyPr/>
          <a:lstStyle/>
          <a:p>
            <a:r>
              <a:rPr lang="en-US" dirty="0"/>
              <a:t>New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A1069-0C3E-44A9-9BB0-88F6AC39DA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8800" y="1825625"/>
            <a:ext cx="6239933" cy="4351338"/>
          </a:xfrm>
        </p:spPr>
        <p:txBody>
          <a:bodyPr/>
          <a:lstStyle/>
          <a:p>
            <a:r>
              <a:rPr lang="en-US" dirty="0"/>
              <a:t>Able to tilt camera</a:t>
            </a:r>
          </a:p>
          <a:p>
            <a:r>
              <a:rPr lang="en-US" dirty="0"/>
              <a:t>Able to move tripod with ROV</a:t>
            </a:r>
          </a:p>
          <a:p>
            <a:r>
              <a:rPr lang="en-US" dirty="0"/>
              <a:t>Able to communicate with camera and stream live video through wet-mate connection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6471CE-5D5A-45FD-8968-79BEAED0D5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95"/>
          <a:stretch/>
        </p:blipFill>
        <p:spPr>
          <a:xfrm>
            <a:off x="88052" y="228599"/>
            <a:ext cx="5025814" cy="3200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4663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86D28-6320-489F-8F85-2D84CBED8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Direct Communication with the Camera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22DDD6-8C5D-45BC-94D0-D4408D677E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28" y="1690688"/>
            <a:ext cx="6530046" cy="3673151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A8995C-5701-43B6-B259-48C64BAC67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09" t="8634" r="3302" b="50505"/>
          <a:stretch/>
        </p:blipFill>
        <p:spPr>
          <a:xfrm>
            <a:off x="5620305" y="2531707"/>
            <a:ext cx="6571695" cy="4083006"/>
          </a:xfrm>
        </p:spPr>
      </p:pic>
    </p:spTree>
    <p:extLst>
      <p:ext uri="{BB962C8B-B14F-4D97-AF65-F5344CB8AC3E}">
        <p14:creationId xmlns:p14="http://schemas.microsoft.com/office/powerpoint/2010/main" val="1235439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8814F06-C879-40EA-8E33-D80E75C11C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8128000"/>
          </a:xfr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15ACD5E-2ED3-4272-9FDA-6DC83EA6E2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12191998" cy="812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094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63C67-746E-4E99-9370-9452A6C48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Science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C0ED6-CAB0-4A5E-9751-0DABF3ADF4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Diurnal variability</a:t>
            </a:r>
          </a:p>
          <a:p>
            <a:r>
              <a:rPr lang="en-US" dirty="0"/>
              <a:t>Seasonality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575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490AD8C-7993-4E84-B7E4-0CA2DE064A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" y="0"/>
            <a:ext cx="121911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2843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0E1C9-EBCB-4527-8474-6E57D7F25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8800" y="365125"/>
            <a:ext cx="5715000" cy="1325563"/>
          </a:xfrm>
        </p:spPr>
        <p:txBody>
          <a:bodyPr/>
          <a:lstStyle/>
          <a:p>
            <a:r>
              <a:rPr lang="en-US" dirty="0"/>
              <a:t>New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A1069-0C3E-44A9-9BB0-88F6AC39DA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8800" y="1825625"/>
            <a:ext cx="6239933" cy="4351338"/>
          </a:xfrm>
        </p:spPr>
        <p:txBody>
          <a:bodyPr/>
          <a:lstStyle/>
          <a:p>
            <a:r>
              <a:rPr lang="en-US" dirty="0"/>
              <a:t>Can be carried down to the seafloor on the ROV and placed by the ROV</a:t>
            </a:r>
          </a:p>
          <a:p>
            <a:r>
              <a:rPr lang="en-US" dirty="0"/>
              <a:t>Manual Tilt Control</a:t>
            </a:r>
          </a:p>
          <a:p>
            <a:r>
              <a:rPr lang="en-US" dirty="0"/>
              <a:t>Blinking lasers help with alignment</a:t>
            </a:r>
          </a:p>
          <a:p>
            <a:r>
              <a:rPr lang="en-US" dirty="0"/>
              <a:t>Able to communicate through Deepsea Connect and stream images (cheap, reliable comms through </a:t>
            </a:r>
            <a:r>
              <a:rPr lang="en-US" dirty="0" err="1"/>
              <a:t>wifi</a:t>
            </a:r>
            <a:r>
              <a:rPr lang="en-US" dirty="0"/>
              <a:t> antenna paddles)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824529-B244-4888-9F17-D467EC0522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706" y="169333"/>
            <a:ext cx="4605535" cy="259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9166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51F77-2430-4710-B15F-BB7A06814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Toast Insertion">
            <a:hlinkClick r:id="" action="ppaction://media"/>
            <a:extLst>
              <a:ext uri="{FF2B5EF4-FFF2-40B4-BE49-F238E27FC236}">
                <a16:creationId xmlns:a16="http://schemas.microsoft.com/office/drawing/2014/main" id="{6EF39C4C-75DE-40AD-AFFB-92E98612B184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3572995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9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57A38-E424-4BDE-B172-3BAB8B926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7831B-5EF0-43F8-9FED-0D285EB24C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1506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3530E-B4BE-44D2-A4B9-9C48C007A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Explore and Protect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75A8D-0D5B-402A-B121-72AC907E88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NOAA push vulnerable systems like deep-sea sponges</a:t>
            </a:r>
          </a:p>
          <a:p>
            <a:r>
              <a:rPr lang="en-US" dirty="0"/>
              <a:t>Octopus nursery special habitats</a:t>
            </a:r>
          </a:p>
        </p:txBody>
      </p:sp>
    </p:spTree>
    <p:extLst>
      <p:ext uri="{BB962C8B-B14F-4D97-AF65-F5344CB8AC3E}">
        <p14:creationId xmlns:p14="http://schemas.microsoft.com/office/powerpoint/2010/main" val="30632595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E1905-DCFC-47D4-8022-4BF5344B1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Octopus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199A3-A74D-482F-AE16-9924D02A6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9579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B8899-A48A-4585-A075-3FF29AE58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Seasonality of Coral Spawning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ADA03-F45F-45A4-88E5-5AAA5B7C33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6338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A6AE2-E3B3-4805-84C3-93949D63A4B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Story of the blob</a:t>
            </a:r>
            <a:br>
              <a:rPr lang="en-US" dirty="0"/>
            </a:br>
            <a:r>
              <a:rPr lang="en-US" dirty="0"/>
              <a:t>Unexpected surprises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15C4F9-5B85-48DD-8DA6-176BF5C8F9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466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1B796-414F-4F40-8A45-8222D79DA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Directions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F253E-5F6E-4EAB-89AD-D66E530FC4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3183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FF1CA-6AEA-4B8A-A5B6-DCE056556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Inspire and Engage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4E7575-C5A6-466F-8564-C64F67D1C9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4453"/>
            <a:ext cx="12192000" cy="3889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9635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722</TotalTime>
  <Words>221</Words>
  <Application>Microsoft Office PowerPoint</Application>
  <PresentationFormat>Widescreen</PresentationFormat>
  <Paragraphs>53</Paragraphs>
  <Slides>24</Slides>
  <Notes>2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Coral Observatory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Passing of time 2007-2019</vt:lpstr>
      <vt:lpstr>PowerPoint Presentation</vt:lpstr>
      <vt:lpstr>Innovate and Build</vt:lpstr>
      <vt:lpstr>PowerPoint Presentation</vt:lpstr>
      <vt:lpstr>New Features</vt:lpstr>
      <vt:lpstr>Direct Communication with the Camera</vt:lpstr>
      <vt:lpstr>PowerPoint Presentation</vt:lpstr>
      <vt:lpstr>Science results</vt:lpstr>
      <vt:lpstr>PowerPoint Presentation</vt:lpstr>
      <vt:lpstr>New Features</vt:lpstr>
      <vt:lpstr>PowerPoint Presentation</vt:lpstr>
      <vt:lpstr>PowerPoint Presentation</vt:lpstr>
      <vt:lpstr>Explore and Protect</vt:lpstr>
      <vt:lpstr>Octopus</vt:lpstr>
      <vt:lpstr>Seasonality of Coral Spawning</vt:lpstr>
      <vt:lpstr>Story of the blob Unexpected surprises</vt:lpstr>
      <vt:lpstr>Future Directions</vt:lpstr>
      <vt:lpstr>Inspire and Engage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Coral Camera</dc:title>
  <dc:creator>Alana Sherman</dc:creator>
  <cp:lastModifiedBy>Alana Sherman</cp:lastModifiedBy>
  <cp:revision>49</cp:revision>
  <dcterms:created xsi:type="dcterms:W3CDTF">2024-05-17T17:52:50Z</dcterms:created>
  <dcterms:modified xsi:type="dcterms:W3CDTF">2024-05-29T22:51:49Z</dcterms:modified>
</cp:coreProperties>
</file>