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>
        <p:scale>
          <a:sx n="66" d="100"/>
          <a:sy n="66" d="100"/>
        </p:scale>
        <p:origin x="3780" y="2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9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50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7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4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1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4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37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4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78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0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61BA8-DD26-46B7-9EB6-7A833AB4ACB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AEF23-9347-48C4-B5F7-6A06CE7FD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42" y="1758159"/>
            <a:ext cx="11531414" cy="46186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0936" y="137357"/>
            <a:ext cx="6308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data from Sur Ridge (ADCP mounted on seafloor looking 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0393" y="714252"/>
            <a:ext cx="86853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Top panel is current speed (mm/s) – max speeds are over 1 </a:t>
            </a:r>
            <a:r>
              <a:rPr lang="en-US" dirty="0" err="1" smtClean="0"/>
              <a:t>kt</a:t>
            </a:r>
            <a:r>
              <a:rPr lang="en-US" dirty="0" smtClean="0"/>
              <a:t>, especially at spring tides.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Bottom panel is 2 bins (5 </a:t>
            </a:r>
            <a:r>
              <a:rPr lang="en-US" dirty="0" err="1" smtClean="0"/>
              <a:t>mab</a:t>
            </a:r>
            <a:r>
              <a:rPr lang="en-US" dirty="0" smtClean="0"/>
              <a:t>- red, 18 </a:t>
            </a:r>
            <a:r>
              <a:rPr lang="en-US" dirty="0" err="1" smtClean="0"/>
              <a:t>mab</a:t>
            </a:r>
            <a:r>
              <a:rPr lang="en-US" dirty="0" smtClean="0"/>
              <a:t> – green)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Mean is about 13 cm/s over this deployment (only a snip of data shown below)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99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22" y="132181"/>
            <a:ext cx="5554429" cy="31230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22" y="3339967"/>
            <a:ext cx="2794747" cy="15785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472" y="3339966"/>
            <a:ext cx="4719416" cy="26373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4136" y="4039984"/>
            <a:ext cx="4071941" cy="22934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9970" y="288178"/>
            <a:ext cx="5302969" cy="29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97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41" y="429390"/>
            <a:ext cx="3378343" cy="19031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877" y="429390"/>
            <a:ext cx="3305709" cy="19031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629" y="429390"/>
            <a:ext cx="3293167" cy="1933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45" y="2460608"/>
            <a:ext cx="3500939" cy="2028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4877" y="2460608"/>
            <a:ext cx="3430752" cy="19043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8683" y="4524999"/>
            <a:ext cx="3527057" cy="19758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6022" y="2522834"/>
            <a:ext cx="3275346" cy="18421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545" y="4662701"/>
            <a:ext cx="3267777" cy="18381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6278" y="4543915"/>
            <a:ext cx="3480420" cy="195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18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65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Barry</dc:creator>
  <cp:lastModifiedBy>Jim Barry</cp:lastModifiedBy>
  <cp:revision>6</cp:revision>
  <dcterms:created xsi:type="dcterms:W3CDTF">2019-02-11T23:13:50Z</dcterms:created>
  <dcterms:modified xsi:type="dcterms:W3CDTF">2019-02-12T00:05:40Z</dcterms:modified>
</cp:coreProperties>
</file>