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</p:sldIdLst>
  <p:sldSz cx="10080625" cy="567055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65" d="100"/>
          <a:sy n="165" d="100"/>
        </p:scale>
        <p:origin x="330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61F633F-CE80-42F7-BBC5-D7C0011B100A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CC0812D-5B6F-4627-B0C1-DF3268B98BF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B9F314B-9336-44AD-A6DA-056AF69ACC39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D3C23E3-6E4D-4279-858B-13674658EF1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F9A74DC-6086-45E2-81E6-F7C20AA556CE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EDDD73E-2838-4B97-8071-43E8EF8FF7D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EAE9079-5C27-4D38-9E97-32E151C1C866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CBCF6AD-FC8C-4E27-B910-8C8B7838E501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5391798-4460-4E69-8BDF-DC4E09CB295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B7F4FFA-C1DC-477B-A2B1-441C84751AE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6944145-D0D2-46EC-ACA2-56946D93BE5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US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34595A5-4F51-4F31-9374-C287339042D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>
              <a:defRPr lang="en-US" sz="1400" b="0" strike="noStrike" spc="-1">
                <a:latin typeface="Times New Roman"/>
              </a:defRPr>
            </a:lvl1pPr>
          </a:lstStyle>
          <a:p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ct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en-US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639BB396-402E-49BE-A60E-95A5F4419AF8}" type="slidenum">
              <a:rPr lang="en-US" sz="1400" b="0" strike="noStrike" spc="-1">
                <a:latin typeface="Times New Roman"/>
              </a:rPr>
              <a:t>‹#›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0" strike="noStrike" spc="-1">
                <a:latin typeface="Arial"/>
              </a:rPr>
              <a:t>ML-derived plankton taxonomy proxies from AUV data</a:t>
            </a: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504000" y="1600200"/>
            <a:ext cx="9071640" cy="182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69000" lnSpcReduction="1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latin typeface="Arial"/>
              </a:rPr>
              <a:t>Predictors = temperature, fluorescence, backscatter routinely measured by AUVs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latin typeface="Arial"/>
              </a:rPr>
              <a:t>Labels = nighttime bioluminescence-derived dinoflagellate vs diatoms (dinoflagellates are bioluminescent, diatoms are not)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 dirty="0">
                <a:latin typeface="Arial"/>
              </a:rPr>
              <a:t>Output = ML-derived dinoflagellate vs diatom fraction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377387" y="5561635"/>
            <a:ext cx="1805651" cy="123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47277" y="3833640"/>
            <a:ext cx="327949" cy="1843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954" y="3628220"/>
            <a:ext cx="7778188" cy="20423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299" y="4017974"/>
            <a:ext cx="19445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Example survey in June 2018</a:t>
            </a:r>
          </a:p>
          <a:p>
            <a:r>
              <a:rPr lang="en-US" sz="1200" b="1" i="1" dirty="0" smtClean="0"/>
              <a:t>Left: </a:t>
            </a:r>
            <a:r>
              <a:rPr lang="en-US" sz="1200" i="1" dirty="0" smtClean="0"/>
              <a:t>one predictor</a:t>
            </a:r>
          </a:p>
          <a:p>
            <a:r>
              <a:rPr lang="en-US" sz="1200" b="1" i="1" dirty="0" smtClean="0"/>
              <a:t>Right: </a:t>
            </a:r>
            <a:r>
              <a:rPr lang="en-US" sz="1200" i="1" dirty="0" smtClean="0"/>
              <a:t>ML-derived proxy (high fluorescence regions) and </a:t>
            </a:r>
            <a:r>
              <a:rPr lang="en-US" sz="1200" i="1" dirty="0" err="1" smtClean="0"/>
              <a:t>eDNA</a:t>
            </a:r>
            <a:r>
              <a:rPr lang="en-US" sz="1200" i="1" dirty="0" smtClean="0"/>
              <a:t> validation (circles)</a:t>
            </a:r>
            <a:endParaRPr lang="en-US" sz="1200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0" strike="noStrike" spc="-1">
                <a:latin typeface="Arial"/>
              </a:rPr>
              <a:t>ML pipeline</a:t>
            </a:r>
          </a:p>
        </p:txBody>
      </p:sp>
      <p:sp>
        <p:nvSpPr>
          <p:cNvPr id="46" name="Google Shape;166;p20"/>
          <p:cNvSpPr/>
          <p:nvPr/>
        </p:nvSpPr>
        <p:spPr>
          <a:xfrm>
            <a:off x="746640" y="5036400"/>
            <a:ext cx="8625960" cy="47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1720" tIns="40680" rIns="81720" bIns="40680" anchor="t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800" b="0" strike="noStrike" spc="-1">
                <a:solidFill>
                  <a:srgbClr val="000000"/>
                </a:solidFill>
                <a:latin typeface="Calibri"/>
                <a:ea typeface="Calibri"/>
              </a:rPr>
              <a:t>Automated workflow to investigate the presence/absence and robustness of a relationship between phytoplankton taxa and various environmental predictors</a:t>
            </a:r>
            <a:endParaRPr lang="en-US" sz="1800" b="0" strike="noStrike" spc="-1">
              <a:latin typeface="Arial"/>
            </a:endParaRPr>
          </a:p>
        </p:txBody>
      </p:sp>
      <p:pic>
        <p:nvPicPr>
          <p:cNvPr id="47" name="Google Shape;168;p20"/>
          <p:cNvPicPr/>
          <p:nvPr/>
        </p:nvPicPr>
        <p:blipFill>
          <a:blip r:embed="rId2"/>
          <a:stretch/>
        </p:blipFill>
        <p:spPr>
          <a:xfrm>
            <a:off x="914400" y="1364040"/>
            <a:ext cx="8183520" cy="3672360"/>
          </a:xfrm>
          <a:prstGeom prst="rect">
            <a:avLst/>
          </a:prstGeom>
          <a:ln w="0">
            <a:noFill/>
          </a:ln>
        </p:spPr>
      </p:pic>
      <p:sp>
        <p:nvSpPr>
          <p:cNvPr id="48" name="Google Shape;169;p20"/>
          <p:cNvSpPr txBox="1"/>
          <p:nvPr/>
        </p:nvSpPr>
        <p:spPr>
          <a:xfrm>
            <a:off x="6885000" y="60217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0A7F7E01-D626-49AA-BE49-28B5AF716B1B}" type="slidenum">
              <a:rPr lang="en-US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US" sz="4400" b="0" strike="noStrike" spc="-1">
                <a:latin typeface="Arial"/>
              </a:rPr>
              <a:t>Opportunities and challenges</a:t>
            </a: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4159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74000" lnSpcReduction="20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Science outcome: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Proxies extend the spatio-temporal coverage of plankton taxonomic information by orders of magnitude, enabling new understanding of patterns and drivers</a:t>
            </a: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Challenges: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Proxies are trained on another proxy instead of “true” taxonomic data from microscopy or environmental DNA (small dataset)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Comparison against data is good but complicated by comparing apples to oranges (information based on bioluminescence vs eDNA vs microscopy)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Need a better understanding of how data from different origins/methods can be compared to each other.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176</Words>
  <Application>Microsoft Office PowerPoint</Application>
  <PresentationFormat>Custom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DejaVu Sans</vt:lpstr>
      <vt:lpstr>Symbol</vt:lpstr>
      <vt:lpstr>Times New Roman</vt:lpstr>
      <vt:lpstr>Wingdings</vt:lpstr>
      <vt:lpstr>Office Theme</vt:lpstr>
      <vt:lpstr>ML-derived plankton taxonomy proxies from AUV data</vt:lpstr>
      <vt:lpstr>ML pipeline</vt:lpstr>
      <vt:lpstr>Opportunities and challenges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ML-derived plankton taxonomy proxies from AUV data</dc:title>
  <dc:subject/>
  <dc:creator>Monique Messié</dc:creator>
  <dc:description/>
  <cp:lastModifiedBy>Monique Messié</cp:lastModifiedBy>
  <cp:revision>3</cp:revision>
  <dcterms:created xsi:type="dcterms:W3CDTF">2023-08-04T08:08:19Z</dcterms:created>
  <dcterms:modified xsi:type="dcterms:W3CDTF">2023-08-04T20:49:46Z</dcterms:modified>
  <dc:language>en-US</dc:language>
</cp:coreProperties>
</file>