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664"/>
  </p:normalViewPr>
  <p:slideViewPr>
    <p:cSldViewPr snapToGrid="0" snapToObjects="1">
      <p:cViewPr>
        <p:scale>
          <a:sx n="88" d="100"/>
          <a:sy n="88" d="100"/>
        </p:scale>
        <p:origin x="848" y="2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2BE33-A089-3440-A4DB-453085BCF99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FE7D690-55C4-2B47-81AF-C1BEBA6774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8FBF5E4-D0C9-904E-AB82-7B4159C5AAFC}"/>
              </a:ext>
            </a:extLst>
          </p:cNvPr>
          <p:cNvSpPr>
            <a:spLocks noGrp="1"/>
          </p:cNvSpPr>
          <p:nvPr>
            <p:ph type="dt" sz="half" idx="10"/>
          </p:nvPr>
        </p:nvSpPr>
        <p:spPr/>
        <p:txBody>
          <a:bodyPr/>
          <a:lstStyle/>
          <a:p>
            <a:fld id="{348885E8-C6DF-FD42-BCC3-02CE6AAA2761}" type="datetimeFigureOut">
              <a:rPr lang="en-US" smtClean="0"/>
              <a:t>5/28/19</a:t>
            </a:fld>
            <a:endParaRPr lang="en-US"/>
          </a:p>
        </p:txBody>
      </p:sp>
      <p:sp>
        <p:nvSpPr>
          <p:cNvPr id="5" name="Footer Placeholder 4">
            <a:extLst>
              <a:ext uri="{FF2B5EF4-FFF2-40B4-BE49-F238E27FC236}">
                <a16:creationId xmlns:a16="http://schemas.microsoft.com/office/drawing/2014/main" id="{CC204F7F-5A48-2349-B222-59C7FBFF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372F8-1AFC-CC48-BD47-2F08CF7B3B20}"/>
              </a:ext>
            </a:extLst>
          </p:cNvPr>
          <p:cNvSpPr>
            <a:spLocks noGrp="1"/>
          </p:cNvSpPr>
          <p:nvPr>
            <p:ph type="sldNum" sz="quarter" idx="12"/>
          </p:nvPr>
        </p:nvSpPr>
        <p:spPr/>
        <p:txBody>
          <a:bodyPr/>
          <a:lstStyle/>
          <a:p>
            <a:fld id="{79266BCB-F901-1541-9CDB-1F25EB980F02}" type="slidenum">
              <a:rPr lang="en-US" smtClean="0"/>
              <a:t>‹#›</a:t>
            </a:fld>
            <a:endParaRPr lang="en-US"/>
          </a:p>
        </p:txBody>
      </p:sp>
    </p:spTree>
    <p:extLst>
      <p:ext uri="{BB962C8B-B14F-4D97-AF65-F5344CB8AC3E}">
        <p14:creationId xmlns:p14="http://schemas.microsoft.com/office/powerpoint/2010/main" val="1283683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67A96-BCC8-EF45-AC63-24DFC012496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241231D-8E75-414A-9A6F-E3AD4CA452B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785A8E-024C-3A43-B602-D3DF9F83F085}"/>
              </a:ext>
            </a:extLst>
          </p:cNvPr>
          <p:cNvSpPr>
            <a:spLocks noGrp="1"/>
          </p:cNvSpPr>
          <p:nvPr>
            <p:ph type="dt" sz="half" idx="10"/>
          </p:nvPr>
        </p:nvSpPr>
        <p:spPr/>
        <p:txBody>
          <a:bodyPr/>
          <a:lstStyle/>
          <a:p>
            <a:fld id="{348885E8-C6DF-FD42-BCC3-02CE6AAA2761}" type="datetimeFigureOut">
              <a:rPr lang="en-US" smtClean="0"/>
              <a:t>5/28/19</a:t>
            </a:fld>
            <a:endParaRPr lang="en-US"/>
          </a:p>
        </p:txBody>
      </p:sp>
      <p:sp>
        <p:nvSpPr>
          <p:cNvPr id="5" name="Footer Placeholder 4">
            <a:extLst>
              <a:ext uri="{FF2B5EF4-FFF2-40B4-BE49-F238E27FC236}">
                <a16:creationId xmlns:a16="http://schemas.microsoft.com/office/drawing/2014/main" id="{3562FCD1-E076-794F-8399-06FCEF6531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341EEC-80B6-AA48-8791-121E271E75D0}"/>
              </a:ext>
            </a:extLst>
          </p:cNvPr>
          <p:cNvSpPr>
            <a:spLocks noGrp="1"/>
          </p:cNvSpPr>
          <p:nvPr>
            <p:ph type="sldNum" sz="quarter" idx="12"/>
          </p:nvPr>
        </p:nvSpPr>
        <p:spPr/>
        <p:txBody>
          <a:bodyPr/>
          <a:lstStyle/>
          <a:p>
            <a:fld id="{79266BCB-F901-1541-9CDB-1F25EB980F02}" type="slidenum">
              <a:rPr lang="en-US" smtClean="0"/>
              <a:t>‹#›</a:t>
            </a:fld>
            <a:endParaRPr lang="en-US"/>
          </a:p>
        </p:txBody>
      </p:sp>
    </p:spTree>
    <p:extLst>
      <p:ext uri="{BB962C8B-B14F-4D97-AF65-F5344CB8AC3E}">
        <p14:creationId xmlns:p14="http://schemas.microsoft.com/office/powerpoint/2010/main" val="12252113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C4A7658-55DE-7B49-8C08-52599146416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6074939-70AE-B947-88A7-7A7262CEEA2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6F396A-001C-084A-871F-7FE3C1EB9CA9}"/>
              </a:ext>
            </a:extLst>
          </p:cNvPr>
          <p:cNvSpPr>
            <a:spLocks noGrp="1"/>
          </p:cNvSpPr>
          <p:nvPr>
            <p:ph type="dt" sz="half" idx="10"/>
          </p:nvPr>
        </p:nvSpPr>
        <p:spPr/>
        <p:txBody>
          <a:bodyPr/>
          <a:lstStyle/>
          <a:p>
            <a:fld id="{348885E8-C6DF-FD42-BCC3-02CE6AAA2761}" type="datetimeFigureOut">
              <a:rPr lang="en-US" smtClean="0"/>
              <a:t>5/28/19</a:t>
            </a:fld>
            <a:endParaRPr lang="en-US"/>
          </a:p>
        </p:txBody>
      </p:sp>
      <p:sp>
        <p:nvSpPr>
          <p:cNvPr id="5" name="Footer Placeholder 4">
            <a:extLst>
              <a:ext uri="{FF2B5EF4-FFF2-40B4-BE49-F238E27FC236}">
                <a16:creationId xmlns:a16="http://schemas.microsoft.com/office/drawing/2014/main" id="{55A3B8C4-285E-B242-8CA5-1057C4E80F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84977E-31C0-5F49-A75A-F5CD7A2E6AF8}"/>
              </a:ext>
            </a:extLst>
          </p:cNvPr>
          <p:cNvSpPr>
            <a:spLocks noGrp="1"/>
          </p:cNvSpPr>
          <p:nvPr>
            <p:ph type="sldNum" sz="quarter" idx="12"/>
          </p:nvPr>
        </p:nvSpPr>
        <p:spPr/>
        <p:txBody>
          <a:bodyPr/>
          <a:lstStyle/>
          <a:p>
            <a:fld id="{79266BCB-F901-1541-9CDB-1F25EB980F02}" type="slidenum">
              <a:rPr lang="en-US" smtClean="0"/>
              <a:t>‹#›</a:t>
            </a:fld>
            <a:endParaRPr lang="en-US"/>
          </a:p>
        </p:txBody>
      </p:sp>
    </p:spTree>
    <p:extLst>
      <p:ext uri="{BB962C8B-B14F-4D97-AF65-F5344CB8AC3E}">
        <p14:creationId xmlns:p14="http://schemas.microsoft.com/office/powerpoint/2010/main" val="25643365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696EF-235C-9742-A367-5EC2A2EBD04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B65B3C6-5D29-104B-9C3D-A8387A0F4A9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54C197-18E8-3749-B15C-5253E0288FD6}"/>
              </a:ext>
            </a:extLst>
          </p:cNvPr>
          <p:cNvSpPr>
            <a:spLocks noGrp="1"/>
          </p:cNvSpPr>
          <p:nvPr>
            <p:ph type="dt" sz="half" idx="10"/>
          </p:nvPr>
        </p:nvSpPr>
        <p:spPr/>
        <p:txBody>
          <a:bodyPr/>
          <a:lstStyle/>
          <a:p>
            <a:fld id="{348885E8-C6DF-FD42-BCC3-02CE6AAA2761}" type="datetimeFigureOut">
              <a:rPr lang="en-US" smtClean="0"/>
              <a:t>5/28/19</a:t>
            </a:fld>
            <a:endParaRPr lang="en-US"/>
          </a:p>
        </p:txBody>
      </p:sp>
      <p:sp>
        <p:nvSpPr>
          <p:cNvPr id="5" name="Footer Placeholder 4">
            <a:extLst>
              <a:ext uri="{FF2B5EF4-FFF2-40B4-BE49-F238E27FC236}">
                <a16:creationId xmlns:a16="http://schemas.microsoft.com/office/drawing/2014/main" id="{D4E74753-2D63-2047-9691-5CAEEE2170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12F57B-6D0D-0540-AF8F-C02BC405D2AD}"/>
              </a:ext>
            </a:extLst>
          </p:cNvPr>
          <p:cNvSpPr>
            <a:spLocks noGrp="1"/>
          </p:cNvSpPr>
          <p:nvPr>
            <p:ph type="sldNum" sz="quarter" idx="12"/>
          </p:nvPr>
        </p:nvSpPr>
        <p:spPr/>
        <p:txBody>
          <a:bodyPr/>
          <a:lstStyle/>
          <a:p>
            <a:fld id="{79266BCB-F901-1541-9CDB-1F25EB980F02}" type="slidenum">
              <a:rPr lang="en-US" smtClean="0"/>
              <a:t>‹#›</a:t>
            </a:fld>
            <a:endParaRPr lang="en-US"/>
          </a:p>
        </p:txBody>
      </p:sp>
    </p:spTree>
    <p:extLst>
      <p:ext uri="{BB962C8B-B14F-4D97-AF65-F5344CB8AC3E}">
        <p14:creationId xmlns:p14="http://schemas.microsoft.com/office/powerpoint/2010/main" val="162221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93FF5-56A7-7148-947B-CCE7054484E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A7AA58D-125F-E141-8455-34EF718292C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18CB09C-8028-1248-A24B-600F9AFC6A6C}"/>
              </a:ext>
            </a:extLst>
          </p:cNvPr>
          <p:cNvSpPr>
            <a:spLocks noGrp="1"/>
          </p:cNvSpPr>
          <p:nvPr>
            <p:ph type="dt" sz="half" idx="10"/>
          </p:nvPr>
        </p:nvSpPr>
        <p:spPr/>
        <p:txBody>
          <a:bodyPr/>
          <a:lstStyle/>
          <a:p>
            <a:fld id="{348885E8-C6DF-FD42-BCC3-02CE6AAA2761}" type="datetimeFigureOut">
              <a:rPr lang="en-US" smtClean="0"/>
              <a:t>5/28/19</a:t>
            </a:fld>
            <a:endParaRPr lang="en-US"/>
          </a:p>
        </p:txBody>
      </p:sp>
      <p:sp>
        <p:nvSpPr>
          <p:cNvPr id="5" name="Footer Placeholder 4">
            <a:extLst>
              <a:ext uri="{FF2B5EF4-FFF2-40B4-BE49-F238E27FC236}">
                <a16:creationId xmlns:a16="http://schemas.microsoft.com/office/drawing/2014/main" id="{E9470254-C3FA-BA44-A722-EDD1F0DA40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EC84CA-1983-E542-83DA-55F32A1A4B12}"/>
              </a:ext>
            </a:extLst>
          </p:cNvPr>
          <p:cNvSpPr>
            <a:spLocks noGrp="1"/>
          </p:cNvSpPr>
          <p:nvPr>
            <p:ph type="sldNum" sz="quarter" idx="12"/>
          </p:nvPr>
        </p:nvSpPr>
        <p:spPr/>
        <p:txBody>
          <a:bodyPr/>
          <a:lstStyle/>
          <a:p>
            <a:fld id="{79266BCB-F901-1541-9CDB-1F25EB980F02}" type="slidenum">
              <a:rPr lang="en-US" smtClean="0"/>
              <a:t>‹#›</a:t>
            </a:fld>
            <a:endParaRPr lang="en-US"/>
          </a:p>
        </p:txBody>
      </p:sp>
    </p:spTree>
    <p:extLst>
      <p:ext uri="{BB962C8B-B14F-4D97-AF65-F5344CB8AC3E}">
        <p14:creationId xmlns:p14="http://schemas.microsoft.com/office/powerpoint/2010/main" val="4103096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42EE5-46A9-3F48-8F61-C5D327F37B4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9740702-4F28-084F-8229-4D421CABE41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C107DB-85F3-7540-8135-85FC66FD331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ABE0BDD-0D4E-BB4D-B2BD-CC0056B022EB}"/>
              </a:ext>
            </a:extLst>
          </p:cNvPr>
          <p:cNvSpPr>
            <a:spLocks noGrp="1"/>
          </p:cNvSpPr>
          <p:nvPr>
            <p:ph type="dt" sz="half" idx="10"/>
          </p:nvPr>
        </p:nvSpPr>
        <p:spPr/>
        <p:txBody>
          <a:bodyPr/>
          <a:lstStyle/>
          <a:p>
            <a:fld id="{348885E8-C6DF-FD42-BCC3-02CE6AAA2761}" type="datetimeFigureOut">
              <a:rPr lang="en-US" smtClean="0"/>
              <a:t>5/28/19</a:t>
            </a:fld>
            <a:endParaRPr lang="en-US"/>
          </a:p>
        </p:txBody>
      </p:sp>
      <p:sp>
        <p:nvSpPr>
          <p:cNvPr id="6" name="Footer Placeholder 5">
            <a:extLst>
              <a:ext uri="{FF2B5EF4-FFF2-40B4-BE49-F238E27FC236}">
                <a16:creationId xmlns:a16="http://schemas.microsoft.com/office/drawing/2014/main" id="{86C09F1C-104C-6740-9531-7E5B78F0CC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44B8B1F-B3C7-5044-8903-919E9AA69C3D}"/>
              </a:ext>
            </a:extLst>
          </p:cNvPr>
          <p:cNvSpPr>
            <a:spLocks noGrp="1"/>
          </p:cNvSpPr>
          <p:nvPr>
            <p:ph type="sldNum" sz="quarter" idx="12"/>
          </p:nvPr>
        </p:nvSpPr>
        <p:spPr/>
        <p:txBody>
          <a:bodyPr/>
          <a:lstStyle/>
          <a:p>
            <a:fld id="{79266BCB-F901-1541-9CDB-1F25EB980F02}" type="slidenum">
              <a:rPr lang="en-US" smtClean="0"/>
              <a:t>‹#›</a:t>
            </a:fld>
            <a:endParaRPr lang="en-US"/>
          </a:p>
        </p:txBody>
      </p:sp>
    </p:spTree>
    <p:extLst>
      <p:ext uri="{BB962C8B-B14F-4D97-AF65-F5344CB8AC3E}">
        <p14:creationId xmlns:p14="http://schemas.microsoft.com/office/powerpoint/2010/main" val="14174516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F58E5-7327-E243-BEEA-773EB4EAFE3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72ECCED-6C8C-9B42-942D-73461791296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98DE2F3-A40B-5B4F-997C-3EBF03E206B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5AF2D0B-E3BA-1B42-AB52-1B72FC4CADC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E393C95-40D9-A345-93FB-5493C41325C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C53E8DD-F993-164F-9368-5390514E28D7}"/>
              </a:ext>
            </a:extLst>
          </p:cNvPr>
          <p:cNvSpPr>
            <a:spLocks noGrp="1"/>
          </p:cNvSpPr>
          <p:nvPr>
            <p:ph type="dt" sz="half" idx="10"/>
          </p:nvPr>
        </p:nvSpPr>
        <p:spPr/>
        <p:txBody>
          <a:bodyPr/>
          <a:lstStyle/>
          <a:p>
            <a:fld id="{348885E8-C6DF-FD42-BCC3-02CE6AAA2761}" type="datetimeFigureOut">
              <a:rPr lang="en-US" smtClean="0"/>
              <a:t>5/28/19</a:t>
            </a:fld>
            <a:endParaRPr lang="en-US"/>
          </a:p>
        </p:txBody>
      </p:sp>
      <p:sp>
        <p:nvSpPr>
          <p:cNvPr id="8" name="Footer Placeholder 7">
            <a:extLst>
              <a:ext uri="{FF2B5EF4-FFF2-40B4-BE49-F238E27FC236}">
                <a16:creationId xmlns:a16="http://schemas.microsoft.com/office/drawing/2014/main" id="{892040CF-FB69-4045-8AF4-BB4BC1791FF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157AA72-40A2-0048-81D7-20100061889A}"/>
              </a:ext>
            </a:extLst>
          </p:cNvPr>
          <p:cNvSpPr>
            <a:spLocks noGrp="1"/>
          </p:cNvSpPr>
          <p:nvPr>
            <p:ph type="sldNum" sz="quarter" idx="12"/>
          </p:nvPr>
        </p:nvSpPr>
        <p:spPr/>
        <p:txBody>
          <a:bodyPr/>
          <a:lstStyle/>
          <a:p>
            <a:fld id="{79266BCB-F901-1541-9CDB-1F25EB980F02}" type="slidenum">
              <a:rPr lang="en-US" smtClean="0"/>
              <a:t>‹#›</a:t>
            </a:fld>
            <a:endParaRPr lang="en-US"/>
          </a:p>
        </p:txBody>
      </p:sp>
    </p:spTree>
    <p:extLst>
      <p:ext uri="{BB962C8B-B14F-4D97-AF65-F5344CB8AC3E}">
        <p14:creationId xmlns:p14="http://schemas.microsoft.com/office/powerpoint/2010/main" val="2859649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F802B-1441-B84B-A984-FAAFD3B9423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24DFB97-DE2F-854C-BC2E-690E09F2953B}"/>
              </a:ext>
            </a:extLst>
          </p:cNvPr>
          <p:cNvSpPr>
            <a:spLocks noGrp="1"/>
          </p:cNvSpPr>
          <p:nvPr>
            <p:ph type="dt" sz="half" idx="10"/>
          </p:nvPr>
        </p:nvSpPr>
        <p:spPr/>
        <p:txBody>
          <a:bodyPr/>
          <a:lstStyle/>
          <a:p>
            <a:fld id="{348885E8-C6DF-FD42-BCC3-02CE6AAA2761}" type="datetimeFigureOut">
              <a:rPr lang="en-US" smtClean="0"/>
              <a:t>5/28/19</a:t>
            </a:fld>
            <a:endParaRPr lang="en-US"/>
          </a:p>
        </p:txBody>
      </p:sp>
      <p:sp>
        <p:nvSpPr>
          <p:cNvPr id="4" name="Footer Placeholder 3">
            <a:extLst>
              <a:ext uri="{FF2B5EF4-FFF2-40B4-BE49-F238E27FC236}">
                <a16:creationId xmlns:a16="http://schemas.microsoft.com/office/drawing/2014/main" id="{819D2FF7-1508-5D48-9E2A-3AA97EC0F1C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59545D5-A935-5D41-AF43-AF9C7550EB5C}"/>
              </a:ext>
            </a:extLst>
          </p:cNvPr>
          <p:cNvSpPr>
            <a:spLocks noGrp="1"/>
          </p:cNvSpPr>
          <p:nvPr>
            <p:ph type="sldNum" sz="quarter" idx="12"/>
          </p:nvPr>
        </p:nvSpPr>
        <p:spPr/>
        <p:txBody>
          <a:bodyPr/>
          <a:lstStyle/>
          <a:p>
            <a:fld id="{79266BCB-F901-1541-9CDB-1F25EB980F02}" type="slidenum">
              <a:rPr lang="en-US" smtClean="0"/>
              <a:t>‹#›</a:t>
            </a:fld>
            <a:endParaRPr lang="en-US"/>
          </a:p>
        </p:txBody>
      </p:sp>
    </p:spTree>
    <p:extLst>
      <p:ext uri="{BB962C8B-B14F-4D97-AF65-F5344CB8AC3E}">
        <p14:creationId xmlns:p14="http://schemas.microsoft.com/office/powerpoint/2010/main" val="36298006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2D30A74-2D8B-5141-AD95-538952BEC344}"/>
              </a:ext>
            </a:extLst>
          </p:cNvPr>
          <p:cNvSpPr>
            <a:spLocks noGrp="1"/>
          </p:cNvSpPr>
          <p:nvPr>
            <p:ph type="dt" sz="half" idx="10"/>
          </p:nvPr>
        </p:nvSpPr>
        <p:spPr/>
        <p:txBody>
          <a:bodyPr/>
          <a:lstStyle/>
          <a:p>
            <a:fld id="{348885E8-C6DF-FD42-BCC3-02CE6AAA2761}" type="datetimeFigureOut">
              <a:rPr lang="en-US" smtClean="0"/>
              <a:t>5/28/19</a:t>
            </a:fld>
            <a:endParaRPr lang="en-US"/>
          </a:p>
        </p:txBody>
      </p:sp>
      <p:sp>
        <p:nvSpPr>
          <p:cNvPr id="3" name="Footer Placeholder 2">
            <a:extLst>
              <a:ext uri="{FF2B5EF4-FFF2-40B4-BE49-F238E27FC236}">
                <a16:creationId xmlns:a16="http://schemas.microsoft.com/office/drawing/2014/main" id="{A8F5B497-FEC1-9A4E-9440-E1374385821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8318233-52D4-3043-93D3-3EFBED7BD2D2}"/>
              </a:ext>
            </a:extLst>
          </p:cNvPr>
          <p:cNvSpPr>
            <a:spLocks noGrp="1"/>
          </p:cNvSpPr>
          <p:nvPr>
            <p:ph type="sldNum" sz="quarter" idx="12"/>
          </p:nvPr>
        </p:nvSpPr>
        <p:spPr/>
        <p:txBody>
          <a:bodyPr/>
          <a:lstStyle/>
          <a:p>
            <a:fld id="{79266BCB-F901-1541-9CDB-1F25EB980F02}" type="slidenum">
              <a:rPr lang="en-US" smtClean="0"/>
              <a:t>‹#›</a:t>
            </a:fld>
            <a:endParaRPr lang="en-US"/>
          </a:p>
        </p:txBody>
      </p:sp>
    </p:spTree>
    <p:extLst>
      <p:ext uri="{BB962C8B-B14F-4D97-AF65-F5344CB8AC3E}">
        <p14:creationId xmlns:p14="http://schemas.microsoft.com/office/powerpoint/2010/main" val="42241129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3414E-A91C-BC4A-970D-766FF05291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69C737A-33F4-2446-86A4-12CBE6A0E53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A191DA7-F744-1040-8D0E-33F39150E4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215FC98-5AAD-7446-8D86-43A4C352686C}"/>
              </a:ext>
            </a:extLst>
          </p:cNvPr>
          <p:cNvSpPr>
            <a:spLocks noGrp="1"/>
          </p:cNvSpPr>
          <p:nvPr>
            <p:ph type="dt" sz="half" idx="10"/>
          </p:nvPr>
        </p:nvSpPr>
        <p:spPr/>
        <p:txBody>
          <a:bodyPr/>
          <a:lstStyle/>
          <a:p>
            <a:fld id="{348885E8-C6DF-FD42-BCC3-02CE6AAA2761}" type="datetimeFigureOut">
              <a:rPr lang="en-US" smtClean="0"/>
              <a:t>5/28/19</a:t>
            </a:fld>
            <a:endParaRPr lang="en-US"/>
          </a:p>
        </p:txBody>
      </p:sp>
      <p:sp>
        <p:nvSpPr>
          <p:cNvPr id="6" name="Footer Placeholder 5">
            <a:extLst>
              <a:ext uri="{FF2B5EF4-FFF2-40B4-BE49-F238E27FC236}">
                <a16:creationId xmlns:a16="http://schemas.microsoft.com/office/drawing/2014/main" id="{3F8269C8-1AA5-1C45-8F2D-35C43370297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6C688BD-9516-594D-87E4-0B1AF3378261}"/>
              </a:ext>
            </a:extLst>
          </p:cNvPr>
          <p:cNvSpPr>
            <a:spLocks noGrp="1"/>
          </p:cNvSpPr>
          <p:nvPr>
            <p:ph type="sldNum" sz="quarter" idx="12"/>
          </p:nvPr>
        </p:nvSpPr>
        <p:spPr/>
        <p:txBody>
          <a:bodyPr/>
          <a:lstStyle/>
          <a:p>
            <a:fld id="{79266BCB-F901-1541-9CDB-1F25EB980F02}" type="slidenum">
              <a:rPr lang="en-US" smtClean="0"/>
              <a:t>‹#›</a:t>
            </a:fld>
            <a:endParaRPr lang="en-US"/>
          </a:p>
        </p:txBody>
      </p:sp>
    </p:spTree>
    <p:extLst>
      <p:ext uri="{BB962C8B-B14F-4D97-AF65-F5344CB8AC3E}">
        <p14:creationId xmlns:p14="http://schemas.microsoft.com/office/powerpoint/2010/main" val="2363947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22ACB-C6EC-964A-8B00-F360F054BE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3E4CADB-B09D-154D-A5AE-ED6F79B72D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B67A317-D8D2-FC41-A822-8BAF6575B2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69E2876-18DA-5E4E-95B9-84ADF7582816}"/>
              </a:ext>
            </a:extLst>
          </p:cNvPr>
          <p:cNvSpPr>
            <a:spLocks noGrp="1"/>
          </p:cNvSpPr>
          <p:nvPr>
            <p:ph type="dt" sz="half" idx="10"/>
          </p:nvPr>
        </p:nvSpPr>
        <p:spPr/>
        <p:txBody>
          <a:bodyPr/>
          <a:lstStyle/>
          <a:p>
            <a:fld id="{348885E8-C6DF-FD42-BCC3-02CE6AAA2761}" type="datetimeFigureOut">
              <a:rPr lang="en-US" smtClean="0"/>
              <a:t>5/28/19</a:t>
            </a:fld>
            <a:endParaRPr lang="en-US"/>
          </a:p>
        </p:txBody>
      </p:sp>
      <p:sp>
        <p:nvSpPr>
          <p:cNvPr id="6" name="Footer Placeholder 5">
            <a:extLst>
              <a:ext uri="{FF2B5EF4-FFF2-40B4-BE49-F238E27FC236}">
                <a16:creationId xmlns:a16="http://schemas.microsoft.com/office/drawing/2014/main" id="{6C52B7E2-D159-C444-810B-1A02C10FE8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E0A03A-56F2-9448-8269-772294DECF43}"/>
              </a:ext>
            </a:extLst>
          </p:cNvPr>
          <p:cNvSpPr>
            <a:spLocks noGrp="1"/>
          </p:cNvSpPr>
          <p:nvPr>
            <p:ph type="sldNum" sz="quarter" idx="12"/>
          </p:nvPr>
        </p:nvSpPr>
        <p:spPr/>
        <p:txBody>
          <a:bodyPr/>
          <a:lstStyle/>
          <a:p>
            <a:fld id="{79266BCB-F901-1541-9CDB-1F25EB980F02}" type="slidenum">
              <a:rPr lang="en-US" smtClean="0"/>
              <a:t>‹#›</a:t>
            </a:fld>
            <a:endParaRPr lang="en-US"/>
          </a:p>
        </p:txBody>
      </p:sp>
    </p:spTree>
    <p:extLst>
      <p:ext uri="{BB962C8B-B14F-4D97-AF65-F5344CB8AC3E}">
        <p14:creationId xmlns:p14="http://schemas.microsoft.com/office/powerpoint/2010/main" val="23540818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06D6626-A9A5-634E-9D25-3821E2A111A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ACBE9D3-0E60-734F-A897-04DAD7AFF18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FA6B93-46E8-E043-9666-C328EF88570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8885E8-C6DF-FD42-BCC3-02CE6AAA2761}" type="datetimeFigureOut">
              <a:rPr lang="en-US" smtClean="0"/>
              <a:t>5/28/19</a:t>
            </a:fld>
            <a:endParaRPr lang="en-US"/>
          </a:p>
        </p:txBody>
      </p:sp>
      <p:sp>
        <p:nvSpPr>
          <p:cNvPr id="5" name="Footer Placeholder 4">
            <a:extLst>
              <a:ext uri="{FF2B5EF4-FFF2-40B4-BE49-F238E27FC236}">
                <a16:creationId xmlns:a16="http://schemas.microsoft.com/office/drawing/2014/main" id="{192AD385-71A1-D34D-8E89-621B35D398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37A7B6B-C30F-7C48-9E11-8F7A631CE1F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266BCB-F901-1541-9CDB-1F25EB980F02}" type="slidenum">
              <a:rPr lang="en-US" smtClean="0"/>
              <a:t>‹#›</a:t>
            </a:fld>
            <a:endParaRPr lang="en-US"/>
          </a:p>
        </p:txBody>
      </p:sp>
    </p:spTree>
    <p:extLst>
      <p:ext uri="{BB962C8B-B14F-4D97-AF65-F5344CB8AC3E}">
        <p14:creationId xmlns:p14="http://schemas.microsoft.com/office/powerpoint/2010/main" val="4150359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EC2F2-2DFB-8F47-9357-7C12F322BF7A}"/>
              </a:ext>
            </a:extLst>
          </p:cNvPr>
          <p:cNvSpPr>
            <a:spLocks noGrp="1"/>
          </p:cNvSpPr>
          <p:nvPr>
            <p:ph type="ctrTitle"/>
          </p:nvPr>
        </p:nvSpPr>
        <p:spPr/>
        <p:txBody>
          <a:bodyPr/>
          <a:lstStyle/>
          <a:p>
            <a:r>
              <a:rPr lang="en-US" dirty="0"/>
              <a:t>Prelim FEA Analysis</a:t>
            </a:r>
          </a:p>
        </p:txBody>
      </p:sp>
      <p:sp>
        <p:nvSpPr>
          <p:cNvPr id="3" name="Subtitle 2">
            <a:extLst>
              <a:ext uri="{FF2B5EF4-FFF2-40B4-BE49-F238E27FC236}">
                <a16:creationId xmlns:a16="http://schemas.microsoft.com/office/drawing/2014/main" id="{01A98ECB-5A96-0B45-A4D4-674C8E73478F}"/>
              </a:ext>
            </a:extLst>
          </p:cNvPr>
          <p:cNvSpPr>
            <a:spLocks noGrp="1"/>
          </p:cNvSpPr>
          <p:nvPr>
            <p:ph type="subTitle" idx="1"/>
          </p:nvPr>
        </p:nvSpPr>
        <p:spPr/>
        <p:txBody>
          <a:bodyPr/>
          <a:lstStyle/>
          <a:p>
            <a:r>
              <a:rPr lang="en-US" dirty="0"/>
              <a:t>ROVVR Camera</a:t>
            </a:r>
          </a:p>
        </p:txBody>
      </p:sp>
    </p:spTree>
    <p:extLst>
      <p:ext uri="{BB962C8B-B14F-4D97-AF65-F5344CB8AC3E}">
        <p14:creationId xmlns:p14="http://schemas.microsoft.com/office/powerpoint/2010/main" val="7666865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3649C4E3-6AAB-3246-83EE-5C949F7FE869}"/>
              </a:ext>
            </a:extLst>
          </p:cNvPr>
          <p:cNvPicPr>
            <a:picLocks noGrp="1" noChangeAspect="1"/>
          </p:cNvPicPr>
          <p:nvPr>
            <p:ph idx="4294967295"/>
          </p:nvPr>
        </p:nvPicPr>
        <p:blipFill>
          <a:blip r:embed="rId2"/>
          <a:stretch>
            <a:fillRect/>
          </a:stretch>
        </p:blipFill>
        <p:spPr>
          <a:xfrm>
            <a:off x="1771650" y="211137"/>
            <a:ext cx="7900988" cy="6317564"/>
          </a:xfrm>
        </p:spPr>
      </p:pic>
    </p:spTree>
    <p:extLst>
      <p:ext uri="{BB962C8B-B14F-4D97-AF65-F5344CB8AC3E}">
        <p14:creationId xmlns:p14="http://schemas.microsoft.com/office/powerpoint/2010/main" val="4107683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BEE93-A1C5-4C44-990C-B158B01D32C5}"/>
              </a:ext>
            </a:extLst>
          </p:cNvPr>
          <p:cNvSpPr>
            <a:spLocks noGrp="1"/>
          </p:cNvSpPr>
          <p:nvPr>
            <p:ph type="title"/>
          </p:nvPr>
        </p:nvSpPr>
        <p:spPr>
          <a:xfrm>
            <a:off x="839789" y="457200"/>
            <a:ext cx="3003550" cy="1900238"/>
          </a:xfrm>
        </p:spPr>
        <p:txBody>
          <a:bodyPr/>
          <a:lstStyle/>
          <a:p>
            <a:r>
              <a:rPr lang="en-US" dirty="0"/>
              <a:t>Door design for these tests is 1.95" thick (Grade 5 </a:t>
            </a:r>
            <a:r>
              <a:rPr lang="en-US" dirty="0" err="1"/>
              <a:t>Ti</a:t>
            </a:r>
            <a:r>
              <a:rPr lang="en-US" dirty="0"/>
              <a:t>)</a:t>
            </a:r>
          </a:p>
        </p:txBody>
      </p:sp>
      <p:pic>
        <p:nvPicPr>
          <p:cNvPr id="6" name="Picture Placeholder 5">
            <a:extLst>
              <a:ext uri="{FF2B5EF4-FFF2-40B4-BE49-F238E27FC236}">
                <a16:creationId xmlns:a16="http://schemas.microsoft.com/office/drawing/2014/main" id="{40237E82-173B-1B4C-B688-056906C50CFA}"/>
              </a:ext>
            </a:extLst>
          </p:cNvPr>
          <p:cNvPicPr>
            <a:picLocks noGrp="1" noChangeAspect="1"/>
          </p:cNvPicPr>
          <p:nvPr>
            <p:ph type="pic" idx="1"/>
          </p:nvPr>
        </p:nvPicPr>
        <p:blipFill>
          <a:blip r:embed="rId2"/>
          <a:srcRect l="6623" r="6623"/>
          <a:stretch>
            <a:fillRect/>
          </a:stretch>
        </p:blipFill>
        <p:spPr>
          <a:xfrm>
            <a:off x="4157662" y="485775"/>
            <a:ext cx="7697788" cy="6078243"/>
          </a:xfrm>
          <a:prstGeom prst="rect">
            <a:avLst/>
          </a:prstGeom>
        </p:spPr>
      </p:pic>
    </p:spTree>
    <p:extLst>
      <p:ext uri="{BB962C8B-B14F-4D97-AF65-F5344CB8AC3E}">
        <p14:creationId xmlns:p14="http://schemas.microsoft.com/office/powerpoint/2010/main" val="25621946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BEE93-A1C5-4C44-990C-B158B01D32C5}"/>
              </a:ext>
            </a:extLst>
          </p:cNvPr>
          <p:cNvSpPr>
            <a:spLocks noGrp="1"/>
          </p:cNvSpPr>
          <p:nvPr>
            <p:ph type="title"/>
          </p:nvPr>
        </p:nvSpPr>
        <p:spPr>
          <a:xfrm>
            <a:off x="0" y="542924"/>
            <a:ext cx="1528763" cy="5129213"/>
          </a:xfrm>
        </p:spPr>
        <p:txBody>
          <a:bodyPr>
            <a:normAutofit/>
          </a:bodyPr>
          <a:lstStyle/>
          <a:p>
            <a:r>
              <a:rPr lang="en-US" sz="2000" dirty="0"/>
              <a:t>Test is run with pressure at 4000m seawater</a:t>
            </a:r>
          </a:p>
        </p:txBody>
      </p:sp>
      <p:sp>
        <p:nvSpPr>
          <p:cNvPr id="9" name="Picture Placeholder 8">
            <a:extLst>
              <a:ext uri="{FF2B5EF4-FFF2-40B4-BE49-F238E27FC236}">
                <a16:creationId xmlns:a16="http://schemas.microsoft.com/office/drawing/2014/main" id="{1AB210AF-E7DA-C549-BA17-F3A023F21BD1}"/>
              </a:ext>
            </a:extLst>
          </p:cNvPr>
          <p:cNvSpPr>
            <a:spLocks noGrp="1"/>
          </p:cNvSpPr>
          <p:nvPr>
            <p:ph type="pic" idx="1"/>
          </p:nvPr>
        </p:nvSpPr>
        <p:spPr/>
      </p:sp>
      <p:pic>
        <p:nvPicPr>
          <p:cNvPr id="10" name="Picture 9">
            <a:extLst>
              <a:ext uri="{FF2B5EF4-FFF2-40B4-BE49-F238E27FC236}">
                <a16:creationId xmlns:a16="http://schemas.microsoft.com/office/drawing/2014/main" id="{5F329F2F-0C98-8140-AFF9-9014290A133D}"/>
              </a:ext>
            </a:extLst>
          </p:cNvPr>
          <p:cNvPicPr>
            <a:picLocks noChangeAspect="1"/>
          </p:cNvPicPr>
          <p:nvPr/>
        </p:nvPicPr>
        <p:blipFill>
          <a:blip r:embed="rId2"/>
          <a:stretch>
            <a:fillRect/>
          </a:stretch>
        </p:blipFill>
        <p:spPr>
          <a:xfrm>
            <a:off x="1723797" y="395287"/>
            <a:ext cx="10239692" cy="6057900"/>
          </a:xfrm>
          <a:prstGeom prst="rect">
            <a:avLst/>
          </a:prstGeom>
        </p:spPr>
      </p:pic>
    </p:spTree>
    <p:extLst>
      <p:ext uri="{BB962C8B-B14F-4D97-AF65-F5344CB8AC3E}">
        <p14:creationId xmlns:p14="http://schemas.microsoft.com/office/powerpoint/2010/main" val="3488700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921AF49-FF69-A746-805C-C5C8CF7AA501}"/>
              </a:ext>
            </a:extLst>
          </p:cNvPr>
          <p:cNvPicPr>
            <a:picLocks noChangeAspect="1"/>
          </p:cNvPicPr>
          <p:nvPr/>
        </p:nvPicPr>
        <p:blipFill>
          <a:blip r:embed="rId2"/>
          <a:stretch>
            <a:fillRect/>
          </a:stretch>
        </p:blipFill>
        <p:spPr>
          <a:xfrm>
            <a:off x="1785938" y="457200"/>
            <a:ext cx="10252555" cy="5988022"/>
          </a:xfrm>
          <a:prstGeom prst="rect">
            <a:avLst/>
          </a:prstGeom>
        </p:spPr>
      </p:pic>
      <p:sp>
        <p:nvSpPr>
          <p:cNvPr id="2" name="Title 1">
            <a:extLst>
              <a:ext uri="{FF2B5EF4-FFF2-40B4-BE49-F238E27FC236}">
                <a16:creationId xmlns:a16="http://schemas.microsoft.com/office/drawing/2014/main" id="{853BEE93-A1C5-4C44-990C-B158B01D32C5}"/>
              </a:ext>
            </a:extLst>
          </p:cNvPr>
          <p:cNvSpPr>
            <a:spLocks noGrp="1"/>
          </p:cNvSpPr>
          <p:nvPr>
            <p:ph type="title"/>
          </p:nvPr>
        </p:nvSpPr>
        <p:spPr>
          <a:xfrm>
            <a:off x="227013" y="5109028"/>
            <a:ext cx="3117849" cy="1526721"/>
          </a:xfrm>
        </p:spPr>
        <p:style>
          <a:lnRef idx="2">
            <a:schemeClr val="dk1"/>
          </a:lnRef>
          <a:fillRef idx="1">
            <a:schemeClr val="lt1"/>
          </a:fillRef>
          <a:effectRef idx="0">
            <a:schemeClr val="dk1"/>
          </a:effectRef>
          <a:fontRef idx="minor">
            <a:schemeClr val="dk1"/>
          </a:fontRef>
        </p:style>
        <p:txBody>
          <a:bodyPr>
            <a:noAutofit/>
          </a:bodyPr>
          <a:lstStyle/>
          <a:p>
            <a:r>
              <a:rPr lang="en-US" sz="1400" dirty="0"/>
              <a:t>Displacement of the dome seat (x2) is approximately 0.005" from outside to inside.  This is our biggest concern - that the metal seat that the domes are sitting on will not be flat enough under pressure and will result in uneven stress on the glass</a:t>
            </a:r>
          </a:p>
        </p:txBody>
      </p:sp>
    </p:spTree>
    <p:extLst>
      <p:ext uri="{BB962C8B-B14F-4D97-AF65-F5344CB8AC3E}">
        <p14:creationId xmlns:p14="http://schemas.microsoft.com/office/powerpoint/2010/main" val="38496215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E30BEC2-2CB2-DC48-9D93-71351A6BD4D9}"/>
              </a:ext>
            </a:extLst>
          </p:cNvPr>
          <p:cNvSpPr>
            <a:spLocks noGrp="1"/>
          </p:cNvSpPr>
          <p:nvPr>
            <p:ph type="title"/>
          </p:nvPr>
        </p:nvSpPr>
        <p:spPr/>
        <p:txBody>
          <a:bodyPr/>
          <a:lstStyle/>
          <a:p>
            <a:r>
              <a:rPr lang="en-US" dirty="0"/>
              <a:t>Final Notes</a:t>
            </a:r>
          </a:p>
        </p:txBody>
      </p:sp>
      <p:sp>
        <p:nvSpPr>
          <p:cNvPr id="6" name="Content Placeholder 5">
            <a:extLst>
              <a:ext uri="{FF2B5EF4-FFF2-40B4-BE49-F238E27FC236}">
                <a16:creationId xmlns:a16="http://schemas.microsoft.com/office/drawing/2014/main" id="{87D56A92-562B-6748-9308-C06406AE1EF8}"/>
              </a:ext>
            </a:extLst>
          </p:cNvPr>
          <p:cNvSpPr>
            <a:spLocks noGrp="1"/>
          </p:cNvSpPr>
          <p:nvPr>
            <p:ph idx="1"/>
          </p:nvPr>
        </p:nvSpPr>
        <p:spPr/>
        <p:txBody>
          <a:bodyPr>
            <a:normAutofit fontScale="62500" lnSpcReduction="20000"/>
          </a:bodyPr>
          <a:lstStyle/>
          <a:p>
            <a:r>
              <a:rPr lang="en-US" dirty="0"/>
              <a:t>When originally ran our tests with a door that was 1.70" thick and the seat displacement had a difference of 0.015" to 0.020".  That made us uncomfortable so we bumped the door thickness by another .25".</a:t>
            </a:r>
          </a:p>
          <a:p>
            <a:endParaRPr lang="en-US" dirty="0"/>
          </a:p>
          <a:p>
            <a:r>
              <a:rPr lang="en-US" dirty="0"/>
              <a:t>If there was only one dome, the seat would be displaced evenly around the perimeter of the dome and the depth rating would be much higher.  With two domes, there is a bridge of material between them that is our weak spot (still meets safety factor at depth, but might cause domes to break).</a:t>
            </a:r>
          </a:p>
          <a:p>
            <a:endParaRPr lang="en-US" dirty="0"/>
          </a:p>
          <a:p>
            <a:r>
              <a:rPr lang="en-US" dirty="0"/>
              <a:t>We plan to use a mechanical seal on the domes using a bore seal </a:t>
            </a:r>
            <a:r>
              <a:rPr lang="en-US" dirty="0" err="1"/>
              <a:t>oring</a:t>
            </a:r>
            <a:r>
              <a:rPr lang="en-US" dirty="0"/>
              <a:t> around outside perimeter.  The glass face (equator plane) will be sitting directly on a machined Titanium surface.  We have done this successfully on several other housings that have been in service for 5 years in Hawaii going to depths of 6000m.  The other sealing method is to use a two part epoxy that remains somewhat compliant after curing.  This has worked well for shallower applications but is much harder to service (replace domes) and doesn't solve the problem of the uneven seat at depth.</a:t>
            </a:r>
          </a:p>
          <a:p>
            <a:endParaRPr lang="en-US" dirty="0"/>
          </a:p>
          <a:p>
            <a:r>
              <a:rPr lang="en-US" dirty="0"/>
              <a:t>&lt;end update&gt;</a:t>
            </a:r>
          </a:p>
        </p:txBody>
      </p:sp>
    </p:spTree>
    <p:extLst>
      <p:ext uri="{BB962C8B-B14F-4D97-AF65-F5344CB8AC3E}">
        <p14:creationId xmlns:p14="http://schemas.microsoft.com/office/powerpoint/2010/main" val="39981081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291</Words>
  <Application>Microsoft Macintosh PowerPoint</Application>
  <PresentationFormat>Widescreen</PresentationFormat>
  <Paragraphs>13</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Prelim FEA Analysis</vt:lpstr>
      <vt:lpstr>PowerPoint Presentation</vt:lpstr>
      <vt:lpstr>Door design for these tests is 1.95" thick (Grade 5 Ti)</vt:lpstr>
      <vt:lpstr>Test is run with pressure at 4000m seawater</vt:lpstr>
      <vt:lpstr>Displacement of the dome seat (x2) is approximately 0.005" from outside to inside.  This is our biggest concern - that the metal seat that the domes are sitting on will not be flat enough under pressure and will result in uneven stress on the glass</vt:lpstr>
      <vt:lpstr>Final Notes</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Prelim FEA Analysis</dc:title>
  <dc:creator>Eric Martin</dc:creator>
  <cp:lastModifiedBy>Eric Martin</cp:lastModifiedBy>
  <cp:revision>1</cp:revision>
  <dcterms:created xsi:type="dcterms:W3CDTF">2019-05-28T15:52:36Z</dcterms:created>
  <dcterms:modified xsi:type="dcterms:W3CDTF">2019-05-28T16:01:12Z</dcterms:modified>
</cp:coreProperties>
</file>