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16"/>
    <p:restoredTop sz="94655"/>
  </p:normalViewPr>
  <p:slideViewPr>
    <p:cSldViewPr snapToGrid="0" snapToObjects="1">
      <p:cViewPr varScale="1">
        <p:scale>
          <a:sx n="126" d="100"/>
          <a:sy n="126" d="100"/>
        </p:scale>
        <p:origin x="-96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01425-AB52-D34E-B3B9-08ACF48FFD79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6F1F1-F937-7641-83B5-5E4CD0EA0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97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49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1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2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275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7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37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82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24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49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1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54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F615C-166D-CE41-8CEC-CDADD7CA3D4B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297D5-6935-FA4C-A248-6651E7A5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81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28" y="0"/>
            <a:ext cx="3548122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036" y="0"/>
            <a:ext cx="3727986" cy="68580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4157472" y="3316224"/>
            <a:ext cx="4131564" cy="12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71238" y="2852928"/>
            <a:ext cx="3304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Remove the 3-D </a:t>
            </a:r>
            <a:r>
              <a:rPr lang="en-US" smtClean="0"/>
              <a:t>printing housing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1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27986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497" y="1379703"/>
            <a:ext cx="6673088" cy="4098594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1048512" y="4230624"/>
            <a:ext cx="1828800" cy="1162329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048512" y="1379703"/>
            <a:ext cx="4189985" cy="2850921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877312" y="5392953"/>
            <a:ext cx="2584704" cy="914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878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8944"/>
            <a:ext cx="4637024" cy="28480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17819" y="981075"/>
            <a:ext cx="6527800" cy="4895850"/>
          </a:xfrm>
          <a:prstGeom prst="rect">
            <a:avLst/>
          </a:prstGeom>
        </p:spPr>
      </p:pic>
      <p:cxnSp>
        <p:nvCxnSpPr>
          <p:cNvPr id="6" name="Straight Arrow Connector 5"/>
          <p:cNvCxnSpPr>
            <a:stCxn id="11" idx="3"/>
          </p:cNvCxnSpPr>
          <p:nvPr/>
        </p:nvCxnSpPr>
        <p:spPr>
          <a:xfrm>
            <a:off x="5242560" y="571393"/>
            <a:ext cx="4303776" cy="23546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462528" y="1033058"/>
            <a:ext cx="12192" cy="2395942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34112" y="109728"/>
            <a:ext cx="5108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pin that induces a current on the burn wire. The copper wire (blue arrow) creates an extension to allow “release” to be inserted into center receptacle.  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9290304" y="536448"/>
            <a:ext cx="0" cy="816864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46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Release Components	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9425" y="330989"/>
            <a:ext cx="6298641" cy="629206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24 Gauge Copper Wire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Heat-Shrink Tubing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30 or 32 Gauge </a:t>
            </a:r>
            <a:r>
              <a:rPr lang="en-US" dirty="0" err="1" smtClean="0"/>
              <a:t>Nichrome</a:t>
            </a:r>
            <a:r>
              <a:rPr lang="en-US" dirty="0" smtClean="0"/>
              <a:t> Wire</a:t>
            </a:r>
          </a:p>
          <a:p>
            <a:r>
              <a:rPr lang="en-US" dirty="0" smtClean="0"/>
              <a:t>Coil the </a:t>
            </a:r>
            <a:r>
              <a:rPr lang="en-US" dirty="0" err="1" smtClean="0"/>
              <a:t>nichrome</a:t>
            </a:r>
            <a:r>
              <a:rPr lang="en-US" dirty="0" smtClean="0"/>
              <a:t> around copper wire and then seal with tubing. I think it helps to put a small amount of silicone to each tube end.</a:t>
            </a:r>
          </a:p>
        </p:txBody>
      </p:sp>
    </p:spTree>
    <p:extLst>
      <p:ext uri="{BB962C8B-B14F-4D97-AF65-F5344CB8AC3E}">
        <p14:creationId xmlns:p14="http://schemas.microsoft.com/office/powerpoint/2010/main" val="1741848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4" y="-108094"/>
            <a:ext cx="10399776" cy="69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76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6954" y="1620774"/>
            <a:ext cx="4821936" cy="3616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03998" y="1620774"/>
            <a:ext cx="4821936" cy="36164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62272" y="1018032"/>
            <a:ext cx="32308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Full release setup. It is important to cover release-to-pin connection with silicone, or else it will corrode rapidly. </a:t>
            </a:r>
            <a:r>
              <a:rPr lang="en-US" dirty="0" err="1" smtClean="0"/>
              <a:t>Nichrome</a:t>
            </a:r>
            <a:r>
              <a:rPr lang="en-US" dirty="0" smtClean="0"/>
              <a:t> wire is slipped into base and tied securely as to compress the spring as much as possible.</a:t>
            </a:r>
          </a:p>
          <a:p>
            <a:endParaRPr lang="en-US" dirty="0"/>
          </a:p>
          <a:p>
            <a:r>
              <a:rPr lang="en-US" dirty="0" smtClean="0"/>
              <a:t>Note: this is a different setup as slide 3. We now put our release into right pin and insert </a:t>
            </a:r>
            <a:r>
              <a:rPr lang="en-US" dirty="0" err="1" smtClean="0"/>
              <a:t>nichrome</a:t>
            </a:r>
            <a:r>
              <a:rPr lang="en-US" dirty="0" smtClean="0"/>
              <a:t> wire through hole in housing and base.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300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Notes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tag creates a current of ~3.9 volts on the burn wire. 34 gauge </a:t>
            </a:r>
            <a:r>
              <a:rPr lang="en-US" dirty="0" err="1" smtClean="0"/>
              <a:t>nichrome</a:t>
            </a:r>
            <a:r>
              <a:rPr lang="en-US" dirty="0" smtClean="0"/>
              <a:t> wire burns in 5 minutes, while 30 gauge burns in 20 minutes. </a:t>
            </a:r>
            <a:endParaRPr lang="en-US" dirty="0"/>
          </a:p>
          <a:p>
            <a:r>
              <a:rPr lang="en-US" dirty="0" smtClean="0"/>
              <a:t>The length of spring is more important than spring stiffness. We use a ¾ inch spring.</a:t>
            </a:r>
          </a:p>
          <a:p>
            <a:r>
              <a:rPr lang="en-US" dirty="0" smtClean="0"/>
              <a:t>I can send you part #s for any of the materials listed in this slide except for the pins. </a:t>
            </a:r>
          </a:p>
        </p:txBody>
      </p:sp>
    </p:spTree>
    <p:extLst>
      <p:ext uri="{BB962C8B-B14F-4D97-AF65-F5344CB8AC3E}">
        <p14:creationId xmlns:p14="http://schemas.microsoft.com/office/powerpoint/2010/main" val="1366411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222</Words>
  <Application>Microsoft Office PowerPoint</Application>
  <PresentationFormat>Custom</PresentationFormat>
  <Paragraphs>14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Release Components </vt:lpstr>
      <vt:lpstr>PowerPoint Presentation</vt:lpstr>
      <vt:lpstr>PowerPoint Presentation</vt:lpstr>
      <vt:lpstr>Final Notes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Cones, Seth</dc:creator>
  <cp:lastModifiedBy>Chad Kecy</cp:lastModifiedBy>
  <cp:revision>13</cp:revision>
  <dcterms:created xsi:type="dcterms:W3CDTF">2018-11-08T15:27:11Z</dcterms:created>
  <dcterms:modified xsi:type="dcterms:W3CDTF">2018-11-08T22:10:21Z</dcterms:modified>
</cp:coreProperties>
</file>