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0" r:id="rId5"/>
    <p:sldId id="259" r:id="rId6"/>
    <p:sldId id="263" r:id="rId7"/>
    <p:sldId id="269" r:id="rId8"/>
    <p:sldId id="260" r:id="rId9"/>
    <p:sldId id="264" r:id="rId10"/>
    <p:sldId id="271" r:id="rId11"/>
    <p:sldId id="261" r:id="rId12"/>
    <p:sldId id="265" r:id="rId13"/>
    <p:sldId id="272" r:id="rId14"/>
    <p:sldId id="262" r:id="rId15"/>
    <p:sldId id="266" r:id="rId16"/>
    <p:sldId id="267" r:id="rId17"/>
    <p:sldId id="268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78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120" y="5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52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3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64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54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35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16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1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119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44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103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63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0484"/>
            <a:ext cx="10515600" cy="643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91ABA-FBA5-4EB8-ADD9-6FFD071E5FB1}" type="datetimeFigureOut">
              <a:rPr lang="en-US" smtClean="0"/>
              <a:t>5/20/2019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A5C3A-AF79-4E58-B085-BB7802CC32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104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4K Camera Test Data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2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Insite_Pacific_MiniZeus_4k_20180829T115312Z_prores_2.tiff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881449"/>
            <a:ext cx="100584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70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Insite_Pacific_MiniZeus_4k_20180829T115312Z_prores_2.tiff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897" y="743578"/>
            <a:ext cx="5755123" cy="577341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10735" t="4084" r="57583" b="54835"/>
          <a:stretch/>
        </p:blipFill>
        <p:spPr>
          <a:xfrm>
            <a:off x="50614" y="1064854"/>
            <a:ext cx="6258846" cy="507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4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Insite_Pacific_MiniZeus_4k_20180829T115312Z_prores_2.tiff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1682" t="9611" r="21621" b="15555"/>
          <a:stretch/>
        </p:blipFill>
        <p:spPr>
          <a:xfrm>
            <a:off x="3896497" y="1021492"/>
            <a:ext cx="5123935" cy="513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897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SubC_20180621T141643_ProRes_2.tiff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43" y="668294"/>
            <a:ext cx="10857470" cy="610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SubC_20180621T141643_ProRes_2.tiff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4475" t="3964" r="24099" b="14715"/>
          <a:stretch/>
        </p:blipFill>
        <p:spPr>
          <a:xfrm>
            <a:off x="6096000" y="810485"/>
            <a:ext cx="5914766" cy="58456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9685" t="27748" r="61786" b="25525"/>
          <a:stretch/>
        </p:blipFill>
        <p:spPr>
          <a:xfrm>
            <a:off x="205945" y="810485"/>
            <a:ext cx="5700583" cy="583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2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SubC_20180621T141643_ProRes_2.tiff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9505" t="5765" r="28378" b="30451"/>
          <a:stretch/>
        </p:blipFill>
        <p:spPr>
          <a:xfrm>
            <a:off x="3039761" y="972064"/>
            <a:ext cx="5914768" cy="559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92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i2MAP camera in 2K 2015-06-15_Test_Dives_29.tiff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7477" t="7446" r="23573" b="14355"/>
          <a:stretch/>
        </p:blipFill>
        <p:spPr>
          <a:xfrm>
            <a:off x="6351373" y="1161536"/>
            <a:ext cx="5371071" cy="53628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799" t="12493" r="25150" b="14836"/>
          <a:stretch/>
        </p:blipFill>
        <p:spPr>
          <a:xfrm>
            <a:off x="127928" y="1161536"/>
            <a:ext cx="6027645" cy="536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3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i2MAP Camera in 2K 2015-06-15_Test_Dives_29.tiff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3573" t="9970" r="26952" b="14594"/>
          <a:stretch/>
        </p:blipFill>
        <p:spPr>
          <a:xfrm>
            <a:off x="3381632" y="1037967"/>
            <a:ext cx="5428736" cy="517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02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i2MAP Camera </a:t>
            </a:r>
            <a:r>
              <a:rPr lang="en-US" sz="2800" dirty="0"/>
              <a:t>in 4K i2MAP_20190514T120549ZTestTank4K_F562.tiff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74" y="622555"/>
            <a:ext cx="11824252" cy="623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8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53" y="100484"/>
            <a:ext cx="11860058" cy="643094"/>
          </a:xfrm>
        </p:spPr>
        <p:txBody>
          <a:bodyPr>
            <a:normAutofit fontScale="90000"/>
          </a:bodyPr>
          <a:lstStyle/>
          <a:p>
            <a:r>
              <a:rPr lang="en-US" dirty="0"/>
              <a:t>i2MAP Camera in 4K i2MAP_20190514T120549ZTestTank4K_F562.tiff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6292" t="12754" r="5284" b="7391"/>
          <a:stretch/>
        </p:blipFill>
        <p:spPr>
          <a:xfrm>
            <a:off x="198782" y="1152938"/>
            <a:ext cx="6410739" cy="5476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238" t="8696" r="24486" b="13768"/>
          <a:stretch/>
        </p:blipFill>
        <p:spPr>
          <a:xfrm>
            <a:off x="6609521" y="1152939"/>
            <a:ext cx="5568590" cy="547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8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927" y="2502630"/>
            <a:ext cx="8584145" cy="185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79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8051" y="100484"/>
            <a:ext cx="11598967" cy="64309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i2MAP Camera in 4K i2MAP_20190514T120824ZTestTank4K_F31.tiff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743578"/>
            <a:ext cx="11459818" cy="604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0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2615" t="5652" r="25302" b="10145"/>
          <a:stretch/>
        </p:blipFill>
        <p:spPr>
          <a:xfrm>
            <a:off x="6362595" y="1679336"/>
            <a:ext cx="4759292" cy="48089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4480" t="15362" r="9631" b="10290"/>
          <a:stretch/>
        </p:blipFill>
        <p:spPr>
          <a:xfrm>
            <a:off x="397567" y="1679336"/>
            <a:ext cx="5734878" cy="476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90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Resolution Test Method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1125967" y="1303826"/>
            <a:ext cx="9621164" cy="5409100"/>
            <a:chOff x="1125967" y="1303826"/>
            <a:chExt cx="9621164" cy="54091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6093" y="1379842"/>
              <a:ext cx="9481038" cy="533308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Oval 4"/>
            <p:cNvSpPr/>
            <p:nvPr/>
          </p:nvSpPr>
          <p:spPr>
            <a:xfrm>
              <a:off x="1125967" y="1303826"/>
              <a:ext cx="762000" cy="77372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5768788" y="3575484"/>
              <a:ext cx="762000" cy="77372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6568716" y="3609081"/>
              <a:ext cx="762000" cy="77372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724374" y="1351205"/>
              <a:ext cx="208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Corner resolution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73581" y="3587182"/>
              <a:ext cx="208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Center resolution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35403" y="2829617"/>
              <a:ext cx="208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Line </a:t>
              </a:r>
              <a:r>
                <a:rPr lang="en-US" sz="2400" b="1" dirty="0" smtClean="0">
                  <a:solidFill>
                    <a:srgbClr val="FF0000"/>
                  </a:solidFill>
                </a:rPr>
                <a:t>pairs/PH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7330716" y="3285563"/>
              <a:ext cx="364451" cy="425825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5292485" y="4046384"/>
              <a:ext cx="406240" cy="145430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H="1" flipV="1">
              <a:off x="2028094" y="1565706"/>
              <a:ext cx="575257" cy="124982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/>
            <p:cNvSpPr/>
            <p:nvPr/>
          </p:nvSpPr>
          <p:spPr>
            <a:xfrm>
              <a:off x="2028093" y="2368065"/>
              <a:ext cx="762000" cy="77372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2524644" y="1876551"/>
              <a:ext cx="199730" cy="385210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1266093" y="3574768"/>
              <a:ext cx="762000" cy="773724"/>
            </a:xfrm>
            <a:prstGeom prst="ellipse">
              <a:avLst/>
            </a:prstGeom>
            <a:noFill/>
            <a:ln w="444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098156" y="3498475"/>
              <a:ext cx="208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Chromatic aberration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 flipV="1">
              <a:off x="2724374" y="6433073"/>
              <a:ext cx="6788075" cy="43031"/>
            </a:xfrm>
            <a:prstGeom prst="line">
              <a:avLst/>
            </a:pr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7554583" y="5376743"/>
              <a:ext cx="208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Geometric distortion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30" name="Straight Arrow Connector 29"/>
            <p:cNvCxnSpPr/>
            <p:nvPr/>
          </p:nvCxnSpPr>
          <p:spPr>
            <a:xfrm flipH="1">
              <a:off x="7126029" y="5951395"/>
              <a:ext cx="364451" cy="425825"/>
            </a:xfrm>
            <a:prstGeom prst="straightConnector1">
              <a:avLst/>
            </a:prstGeom>
            <a:ln w="444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771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DSPL_20180814T120017_ProRes_2.tiff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84" y="636486"/>
            <a:ext cx="10925432" cy="61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6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DSPL_20180814T120017_ProRes_2.tiff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32583" t="9970" r="22523" b="17117"/>
          <a:stretch/>
        </p:blipFill>
        <p:spPr>
          <a:xfrm>
            <a:off x="6663788" y="992290"/>
            <a:ext cx="5433821" cy="55156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3154" t="10449" r="47447" b="22144"/>
          <a:stretch/>
        </p:blipFill>
        <p:spPr>
          <a:xfrm>
            <a:off x="119262" y="992289"/>
            <a:ext cx="6467491" cy="5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2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DSPL_20180814T120017_ProRes_2.tiff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5826" t="6367" r="24625" b="15675"/>
          <a:stretch/>
        </p:blipFill>
        <p:spPr>
          <a:xfrm>
            <a:off x="3435178" y="1103870"/>
            <a:ext cx="5436973" cy="534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81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SulisZ70_20180724T124059_ProRes_2.tiff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0" y="669438"/>
            <a:ext cx="10745600" cy="604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SulisZ70_20180724T124059_ProRes_2.tiff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5848" y="805250"/>
            <a:ext cx="5645385" cy="56758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22223" r="63589" b="13393"/>
          <a:stretch/>
        </p:blipFill>
        <p:spPr>
          <a:xfrm>
            <a:off x="345989" y="805250"/>
            <a:ext cx="5135813" cy="567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08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6982"/>
            <a:ext cx="10515600" cy="54032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SulisZ70_20180724T124059_ProRes_2.tiff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21021" t="5405" r="28078" b="11832"/>
          <a:stretch/>
        </p:blipFill>
        <p:spPr>
          <a:xfrm>
            <a:off x="420129" y="976980"/>
            <a:ext cx="5585255" cy="567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12364</TotalTime>
  <Words>55</Words>
  <Application>Microsoft Office PowerPoint</Application>
  <PresentationFormat>Widescreen</PresentationFormat>
  <Paragraphs>25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4K Camera Test Data</vt:lpstr>
      <vt:lpstr> </vt:lpstr>
      <vt:lpstr>Resolution Test Method</vt:lpstr>
      <vt:lpstr>DSPL_20180814T120017_ProRes_2.tiff</vt:lpstr>
      <vt:lpstr>DSPL_20180814T120017_ProRes_2.tiff</vt:lpstr>
      <vt:lpstr>DSPL_20180814T120017_ProRes_2.tiff</vt:lpstr>
      <vt:lpstr>SulisZ70_20180724T124059_ProRes_2.tiff</vt:lpstr>
      <vt:lpstr>SulisZ70_20180724T124059_ProRes_2.tiff</vt:lpstr>
      <vt:lpstr>SulisZ70_20180724T124059_ProRes_2.tiff</vt:lpstr>
      <vt:lpstr>Insite_Pacific_MiniZeus_4k_20180829T115312Z_prores_2.tiff</vt:lpstr>
      <vt:lpstr>Insite_Pacific_MiniZeus_4k_20180829T115312Z_prores_2.tiff</vt:lpstr>
      <vt:lpstr>Insite_Pacific_MiniZeus_4k_20180829T115312Z_prores_2.tiff</vt:lpstr>
      <vt:lpstr>SubC_20180621T141643_ProRes_2.tiff</vt:lpstr>
      <vt:lpstr>SubC_20180621T141643_ProRes_2.tiff</vt:lpstr>
      <vt:lpstr>SubC_20180621T141643_ProRes_2.tiff</vt:lpstr>
      <vt:lpstr>i2MAP camera in 2K 2015-06-15_Test_Dives_29.tiff</vt:lpstr>
      <vt:lpstr>i2MAP Camera in 2K 2015-06-15_Test_Dives_29.tiff</vt:lpstr>
      <vt:lpstr>i2MAP Camera in 4K i2MAP_20190514T120549ZTestTank4K_F562.tiff</vt:lpstr>
      <vt:lpstr>i2MAP Camera in 4K i2MAP_20190514T120549ZTestTank4K_F562.tiff</vt:lpstr>
      <vt:lpstr>i2MAP Camera in 4K i2MAP_20190514T120824ZTestTank4K_F31.tiff</vt:lpstr>
      <vt:lpstr>PowerPoint Presentation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4K Camera Test Data</dc:title>
  <dc:creator>Mark Chaffey</dc:creator>
  <cp:lastModifiedBy>Mark Chaffey</cp:lastModifiedBy>
  <cp:revision>39</cp:revision>
  <dcterms:created xsi:type="dcterms:W3CDTF">2018-10-02T21:33:19Z</dcterms:created>
  <dcterms:modified xsi:type="dcterms:W3CDTF">2019-05-21T02:00:04Z</dcterms:modified>
</cp:coreProperties>
</file>