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4" y="-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261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50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440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411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84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347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654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45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74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878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40030-47EE-4115-A165-6B993DF17A89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CF5474-A99D-4D1D-9BC2-AC4A35B230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06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2640" y="385475"/>
            <a:ext cx="8314645" cy="62624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42606" y="2481943"/>
            <a:ext cx="276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CANON LENS FRONT ELEMENT</a:t>
            </a:r>
            <a:endParaRPr lang="en-US" dirty="0">
              <a:solidFill>
                <a:srgbClr val="FFC000"/>
              </a:solidFill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4171406" y="2926080"/>
            <a:ext cx="1532708" cy="36576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5987143" y="2805108"/>
            <a:ext cx="646923" cy="51816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906500" y="942096"/>
            <a:ext cx="646923" cy="51816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77757" y="2481943"/>
            <a:ext cx="2760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ADAPTER CELL  LENS FIRST ELEMENT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72185" y="618930"/>
            <a:ext cx="3515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0.05MM  FLARE GUARD CLEARANCE WITH 0.3MM AIR GAP</a:t>
            </a:r>
            <a:endParaRPr lang="en-US" dirty="0">
              <a:solidFill>
                <a:srgbClr val="FFC000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299788" y="3788229"/>
            <a:ext cx="494522" cy="948378"/>
            <a:chOff x="5299788" y="3788229"/>
            <a:chExt cx="494522" cy="948378"/>
          </a:xfrm>
        </p:grpSpPr>
        <p:cxnSp>
          <p:nvCxnSpPr>
            <p:cNvPr id="14" name="Straight Connector 13"/>
            <p:cNvCxnSpPr/>
            <p:nvPr/>
          </p:nvCxnSpPr>
          <p:spPr>
            <a:xfrm flipH="1">
              <a:off x="5299788" y="3788229"/>
              <a:ext cx="494522" cy="48519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299788" y="4273420"/>
              <a:ext cx="0" cy="46318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/>
          <p:cNvGrpSpPr/>
          <p:nvPr/>
        </p:nvGrpSpPr>
        <p:grpSpPr>
          <a:xfrm>
            <a:off x="5858136" y="3788229"/>
            <a:ext cx="452468" cy="948378"/>
            <a:chOff x="5906500" y="3788229"/>
            <a:chExt cx="452468" cy="948378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5906500" y="3788229"/>
              <a:ext cx="452468" cy="485191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6358968" y="4273420"/>
              <a:ext cx="0" cy="463187"/>
            </a:xfrm>
            <a:prstGeom prst="line">
              <a:avLst/>
            </a:prstGeom>
            <a:ln w="127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4171406" y="4736062"/>
            <a:ext cx="34388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C000"/>
                </a:solidFill>
              </a:rPr>
              <a:t>0.3MM – 0.1 + 0.3mm AIR GAP</a:t>
            </a:r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16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1193</TotalTime>
  <Words>24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5</cp:revision>
  <cp:lastPrinted>2020-07-15T18:57:29Z</cp:lastPrinted>
  <dcterms:created xsi:type="dcterms:W3CDTF">2020-07-15T18:54:09Z</dcterms:created>
  <dcterms:modified xsi:type="dcterms:W3CDTF">2020-07-16T14:47:21Z</dcterms:modified>
</cp:coreProperties>
</file>