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letter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3" autoAdjust="0"/>
    <p:restoredTop sz="94660"/>
  </p:normalViewPr>
  <p:slideViewPr>
    <p:cSldViewPr snapToGrid="0">
      <p:cViewPr>
        <p:scale>
          <a:sx n="59" d="100"/>
          <a:sy n="59" d="100"/>
        </p:scale>
        <p:origin x="3864" y="15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18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3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7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8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68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877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619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9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2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78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120FD-CEC0-44B1-B06A-629CD3141861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33BEF-52F7-41FA-BBAC-4693CE4E7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0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241" t="9886" r="31234" b="2429"/>
          <a:stretch/>
        </p:blipFill>
        <p:spPr>
          <a:xfrm>
            <a:off x="460846" y="0"/>
            <a:ext cx="6018332" cy="9030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4879" y="349964"/>
            <a:ext cx="5840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Canon Lens Demand Interface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2396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4</Words>
  <Application>Microsoft Office PowerPoint</Application>
  <PresentationFormat>Letter Paper (8.5x11 in)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2</cp:revision>
  <cp:lastPrinted>2019-12-02T17:49:28Z</cp:lastPrinted>
  <dcterms:created xsi:type="dcterms:W3CDTF">2019-12-02T17:40:59Z</dcterms:created>
  <dcterms:modified xsi:type="dcterms:W3CDTF">2019-12-02T17:50:23Z</dcterms:modified>
</cp:coreProperties>
</file>