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6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4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1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1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7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4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9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7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1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6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5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C077-0655-4FE1-B278-86286AAF0D52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6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34" y="912557"/>
            <a:ext cx="8166098" cy="5305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0801" y="4179147"/>
            <a:ext cx="474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Canon CJ12ex4.3B </a:t>
            </a:r>
            <a:r>
              <a:rPr lang="en-US" dirty="0" smtClean="0"/>
              <a:t>4K/UHD </a:t>
            </a:r>
            <a:r>
              <a:rPr lang="en-US" dirty="0" smtClean="0"/>
              <a:t>Lens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78165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4.3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931570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40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5927017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65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840541" y="5028052"/>
            <a:ext cx="1762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data at MOD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02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34" y="912557"/>
            <a:ext cx="8166098" cy="5305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0801" y="4179147"/>
            <a:ext cx="474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Canon </a:t>
            </a:r>
            <a:r>
              <a:rPr lang="en-US" dirty="0" smtClean="0"/>
              <a:t>CJ15ex4.3B </a:t>
            </a:r>
            <a:r>
              <a:rPr lang="en-US" dirty="0"/>
              <a:t>4K/UHD </a:t>
            </a:r>
            <a:r>
              <a:rPr lang="en-US" dirty="0" smtClean="0"/>
              <a:t>Lens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78165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4.3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931570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40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5927017" y="4766442"/>
            <a:ext cx="488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65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840541" y="5028052"/>
            <a:ext cx="1762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data at MOD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648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7009</TotalTime>
  <Words>22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3</cp:revision>
  <cp:lastPrinted>2019-12-10T00:50:06Z</cp:lastPrinted>
  <dcterms:created xsi:type="dcterms:W3CDTF">2019-10-17T21:16:29Z</dcterms:created>
  <dcterms:modified xsi:type="dcterms:W3CDTF">2019-12-10T01:15:15Z</dcterms:modified>
</cp:coreProperties>
</file>