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10" y="5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031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246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416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719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379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342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694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272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212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960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C077-0655-4FE1-B278-86286AAF0D52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558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1C077-0655-4FE1-B278-86286AAF0D52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7319C-28C5-4BD7-898F-DB271F5E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96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234" y="912557"/>
            <a:ext cx="8166098" cy="53053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60801" y="4179147"/>
            <a:ext cx="3705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Fujinon UA14x4.5BERD 4K UHD Lens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027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1587</TotalTime>
  <Words>5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Chaffey</dc:creator>
  <cp:lastModifiedBy>Mark Chaffey</cp:lastModifiedBy>
  <cp:revision>1</cp:revision>
  <cp:lastPrinted>2019-10-17T21:25:03Z</cp:lastPrinted>
  <dcterms:created xsi:type="dcterms:W3CDTF">2019-10-17T21:16:29Z</dcterms:created>
  <dcterms:modified xsi:type="dcterms:W3CDTF">2019-10-18T23:44:14Z</dcterms:modified>
</cp:coreProperties>
</file>