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120" y="5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6374D-8D05-4DD4-94BA-D3F8166425C7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6FB35-05BD-4BEF-8E36-389BA300D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986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6374D-8D05-4DD4-94BA-D3F8166425C7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6FB35-05BD-4BEF-8E36-389BA300D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295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6374D-8D05-4DD4-94BA-D3F8166425C7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6FB35-05BD-4BEF-8E36-389BA300D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545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6374D-8D05-4DD4-94BA-D3F8166425C7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6FB35-05BD-4BEF-8E36-389BA300D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204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6374D-8D05-4DD4-94BA-D3F8166425C7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6FB35-05BD-4BEF-8E36-389BA300D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981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6374D-8D05-4DD4-94BA-D3F8166425C7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6FB35-05BD-4BEF-8E36-389BA300D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047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6374D-8D05-4DD4-94BA-D3F8166425C7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6FB35-05BD-4BEF-8E36-389BA300D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327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6374D-8D05-4DD4-94BA-D3F8166425C7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6FB35-05BD-4BEF-8E36-389BA300D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1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6374D-8D05-4DD4-94BA-D3F8166425C7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6FB35-05BD-4BEF-8E36-389BA300D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078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6374D-8D05-4DD4-94BA-D3F8166425C7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6FB35-05BD-4BEF-8E36-389BA300D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585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6374D-8D05-4DD4-94BA-D3F8166425C7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6FB35-05BD-4BEF-8E36-389BA300D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524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D6374D-8D05-4DD4-94BA-D3F8166425C7}" type="datetimeFigureOut">
              <a:rPr lang="en-US" smtClean="0"/>
              <a:t>9/20/2019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6FB35-05BD-4BEF-8E36-389BA300D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702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0579" y="2020330"/>
            <a:ext cx="8167816" cy="46666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34297" y="350049"/>
            <a:ext cx="3990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3840 X 2160 Imager Array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1599147" y="582999"/>
            <a:ext cx="2583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Middle Zone</a:t>
            </a:r>
          </a:p>
          <a:p>
            <a:pPr algn="ctr"/>
            <a:r>
              <a:rPr lang="en-US" dirty="0" smtClean="0"/>
              <a:t>100% of Picture Height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4071551" y="1081216"/>
            <a:ext cx="1090849" cy="1292785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2830492" y="1846827"/>
            <a:ext cx="625508" cy="702225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00192" y="1343200"/>
            <a:ext cx="2583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Outer Zone</a:t>
            </a:r>
          </a:p>
          <a:p>
            <a:pPr algn="ctr"/>
            <a:r>
              <a:rPr lang="en-US" dirty="0" smtClean="0"/>
              <a:t>150% of Picture Height</a:t>
            </a:r>
          </a:p>
        </p:txBody>
      </p:sp>
    </p:spTree>
    <p:extLst>
      <p:ext uri="{BB962C8B-B14F-4D97-AF65-F5344CB8AC3E}">
        <p14:creationId xmlns:p14="http://schemas.microsoft.com/office/powerpoint/2010/main" val="2690117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30" r="5363"/>
          <a:stretch/>
        </p:blipFill>
        <p:spPr>
          <a:xfrm>
            <a:off x="512805" y="420130"/>
            <a:ext cx="11003692" cy="6376086"/>
          </a:xfrm>
        </p:spPr>
      </p:pic>
      <p:sp>
        <p:nvSpPr>
          <p:cNvPr id="5" name="Oval 4"/>
          <p:cNvSpPr/>
          <p:nvPr/>
        </p:nvSpPr>
        <p:spPr>
          <a:xfrm>
            <a:off x="379249" y="271848"/>
            <a:ext cx="1261006" cy="1282946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866499" y="2088342"/>
            <a:ext cx="20435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Corner resolution, contrast and lateral color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1313002" y="1628689"/>
            <a:ext cx="120047" cy="527565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2928550" y="420130"/>
            <a:ext cx="6240163" cy="6221627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28620" y="610981"/>
            <a:ext cx="27883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Center </a:t>
            </a:r>
            <a:r>
              <a:rPr lang="en-US" sz="2400" b="1" dirty="0" smtClean="0">
                <a:solidFill>
                  <a:srgbClr val="FF0000"/>
                </a:solidFill>
              </a:rPr>
              <a:t>zone resolution </a:t>
            </a:r>
            <a:r>
              <a:rPr lang="en-US" sz="2400" b="1" dirty="0" smtClean="0">
                <a:solidFill>
                  <a:srgbClr val="FF0000"/>
                </a:solidFill>
              </a:rPr>
              <a:t>and contrast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9020433" y="3954162"/>
            <a:ext cx="2190126" cy="2302378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9168713" y="2313207"/>
            <a:ext cx="2064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Outer zone resolution and contrast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10115496" y="3453048"/>
            <a:ext cx="59518" cy="404962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1451919" y="6448844"/>
            <a:ext cx="8663577" cy="12701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886704" y="5842872"/>
            <a:ext cx="3668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Geometric distortion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3700390" y="6057732"/>
            <a:ext cx="642283" cy="351925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1025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562" y="-9269"/>
            <a:ext cx="9156358" cy="686726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13459" y="3879098"/>
            <a:ext cx="121824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Pan &amp; Tilt Control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32296" y="4854057"/>
            <a:ext cx="1219809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Zoom Rate Control Rocker Switch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71658" y="4935169"/>
            <a:ext cx="1950925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Manufacturers  Camera Control Panel</a:t>
            </a:r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8542883" y="832973"/>
            <a:ext cx="1323987" cy="977292"/>
            <a:chOff x="5886180" y="3366109"/>
            <a:chExt cx="2149971" cy="666578"/>
          </a:xfrm>
        </p:grpSpPr>
        <p:sp>
          <p:nvSpPr>
            <p:cNvPr id="5" name="TextBox 4"/>
            <p:cNvSpPr txBox="1"/>
            <p:nvPr/>
          </p:nvSpPr>
          <p:spPr>
            <a:xfrm>
              <a:off x="6502760" y="3366109"/>
              <a:ext cx="1533391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/>
                <a:t>Focus Position Slider</a:t>
              </a:r>
            </a:p>
          </p:txBody>
        </p:sp>
        <p:cxnSp>
          <p:nvCxnSpPr>
            <p:cNvPr id="9" name="Straight Arrow Connector 8"/>
            <p:cNvCxnSpPr/>
            <p:nvPr/>
          </p:nvCxnSpPr>
          <p:spPr>
            <a:xfrm flipH="1">
              <a:off x="5886180" y="3810733"/>
              <a:ext cx="519631" cy="221954"/>
            </a:xfrm>
            <a:prstGeom prst="straightConnector1">
              <a:avLst/>
            </a:prstGeom>
            <a:ln w="317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" name="Straight Arrow Connector 9"/>
          <p:cNvCxnSpPr/>
          <p:nvPr/>
        </p:nvCxnSpPr>
        <p:spPr>
          <a:xfrm flipH="1" flipV="1">
            <a:off x="8376260" y="3005549"/>
            <a:ext cx="230221" cy="800332"/>
          </a:xfrm>
          <a:prstGeom prst="straightConnector1">
            <a:avLst/>
          </a:prstGeom>
          <a:ln w="317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6288296" y="4760810"/>
            <a:ext cx="563526" cy="585807"/>
          </a:xfrm>
          <a:prstGeom prst="straightConnector1">
            <a:avLst/>
          </a:prstGeom>
          <a:ln w="317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3812023" y="4953708"/>
            <a:ext cx="678422" cy="328806"/>
          </a:xfrm>
          <a:prstGeom prst="straightConnector1">
            <a:avLst/>
          </a:prstGeom>
          <a:ln w="317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182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54</Words>
  <Application>Microsoft Office PowerPoint</Application>
  <PresentationFormat>Widescreen</PresentationFormat>
  <Paragraphs>13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Chaffey</dc:creator>
  <cp:lastModifiedBy>Mark Chaffey</cp:lastModifiedBy>
  <cp:revision>6</cp:revision>
  <dcterms:created xsi:type="dcterms:W3CDTF">2019-09-06T21:28:22Z</dcterms:created>
  <dcterms:modified xsi:type="dcterms:W3CDTF">2019-09-20T19:21:45Z</dcterms:modified>
</cp:coreProperties>
</file>