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6" r:id="rId7"/>
    <p:sldId id="260" r:id="rId8"/>
    <p:sldId id="265" r:id="rId9"/>
    <p:sldId id="261" r:id="rId10"/>
    <p:sldId id="262" r:id="rId11"/>
    <p:sldId id="263" r:id="rId12"/>
    <p:sldId id="264" r:id="rId13"/>
    <p:sldId id="267" r:id="rId14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3" autoAdjust="0"/>
    <p:restoredTop sz="86415" autoAdjust="0"/>
  </p:normalViewPr>
  <p:slideViewPr>
    <p:cSldViewPr snapToGrid="0">
      <p:cViewPr varScale="1">
        <p:scale>
          <a:sx n="53" d="100"/>
          <a:sy n="53" d="100"/>
        </p:scale>
        <p:origin x="86" y="1435"/>
      </p:cViewPr>
      <p:guideLst/>
    </p:cSldViewPr>
  </p:slideViewPr>
  <p:outlineViewPr>
    <p:cViewPr>
      <p:scale>
        <a:sx n="33" d="100"/>
        <a:sy n="33" d="100"/>
      </p:scale>
      <p:origin x="0" y="-1138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84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166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7214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155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74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9620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50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030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19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50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57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1D52A-3393-4FF1-BCA8-798E0B7A0846}" type="datetimeFigureOut">
              <a:rPr lang="en-US" smtClean="0"/>
              <a:t>12/12/2018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8B4E02-C945-48A2-9F58-9A1783F497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802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Workshop on 4K ROV Camera Requirements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3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cost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207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maintenance requirements and ease of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91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Trade-offs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Image quality vs dome (camera) size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191" y="2700020"/>
            <a:ext cx="5410200" cy="36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93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Start</a:t>
            </a:r>
            <a:r>
              <a:rPr lang="en-US" baseline="0" dirty="0" smtClean="0"/>
              <a:t> now?</a:t>
            </a:r>
          </a:p>
          <a:p>
            <a:r>
              <a:rPr lang="en-US" baseline="0" dirty="0" smtClean="0"/>
              <a:t>Delay?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2766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Attendees (14 in Harbor view)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Alana</a:t>
            </a:r>
          </a:p>
          <a:p>
            <a:r>
              <a:rPr lang="en-US" dirty="0" smtClean="0"/>
              <a:t>Ben Irwin</a:t>
            </a:r>
          </a:p>
          <a:p>
            <a:r>
              <a:rPr lang="en-US" dirty="0" smtClean="0"/>
              <a:t>Dave French</a:t>
            </a:r>
          </a:p>
          <a:p>
            <a:r>
              <a:rPr lang="en-US" dirty="0" smtClean="0"/>
              <a:t>Steve Haddock</a:t>
            </a:r>
          </a:p>
          <a:p>
            <a:r>
              <a:rPr lang="en-US" dirty="0" smtClean="0"/>
              <a:t>Bruce</a:t>
            </a:r>
            <a:r>
              <a:rPr lang="en-US" baseline="0" dirty="0" smtClean="0"/>
              <a:t> Robison</a:t>
            </a:r>
          </a:p>
          <a:p>
            <a:r>
              <a:rPr lang="en-US" baseline="0" dirty="0" smtClean="0"/>
              <a:t>Lonny Lundsten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Nancy Jacobson</a:t>
            </a:r>
          </a:p>
          <a:p>
            <a:r>
              <a:rPr lang="en-US" dirty="0" smtClean="0"/>
              <a:t>Ventana rep.</a:t>
            </a:r>
          </a:p>
          <a:p>
            <a:r>
              <a:rPr lang="en-US" dirty="0" smtClean="0"/>
              <a:t>Brian Schilling?</a:t>
            </a:r>
          </a:p>
          <a:p>
            <a:r>
              <a:rPr lang="en-US" dirty="0" err="1" smtClean="0"/>
              <a:t>Kakani</a:t>
            </a:r>
            <a:r>
              <a:rPr lang="en-US" dirty="0" smtClean="0"/>
              <a:t> </a:t>
            </a:r>
            <a:r>
              <a:rPr lang="en-US" dirty="0" err="1" smtClean="0"/>
              <a:t>Katija</a:t>
            </a:r>
            <a:endParaRPr lang="en-US" dirty="0" smtClean="0"/>
          </a:p>
          <a:p>
            <a:r>
              <a:rPr lang="en-US" dirty="0" smtClean="0"/>
              <a:t>Alana Sherman</a:t>
            </a:r>
          </a:p>
          <a:p>
            <a:r>
              <a:rPr lang="en-US" dirty="0" smtClean="0"/>
              <a:t>Kelly Benoit-Bird?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325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Goals of the Workshop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</a:t>
            </a:r>
            <a:r>
              <a:rPr lang="en-US" baseline="0" dirty="0" smtClean="0"/>
              <a:t> the importance of ROV image products to MBARI</a:t>
            </a:r>
          </a:p>
          <a:p>
            <a:pPr lvl="1"/>
            <a:r>
              <a:rPr lang="en-US" baseline="0" dirty="0" smtClean="0"/>
              <a:t>For scientific observation.</a:t>
            </a:r>
          </a:p>
          <a:p>
            <a:pPr lvl="1"/>
            <a:r>
              <a:rPr lang="en-US" baseline="0" dirty="0" smtClean="0"/>
              <a:t>For public outreach and education.</a:t>
            </a:r>
          </a:p>
          <a:p>
            <a:r>
              <a:rPr lang="en-US" dirty="0" smtClean="0"/>
              <a:t>Establish requirements</a:t>
            </a:r>
            <a:r>
              <a:rPr lang="en-US" baseline="0" dirty="0" smtClean="0"/>
              <a:t> for the next generation of ROV cameras</a:t>
            </a:r>
          </a:p>
          <a:p>
            <a:pPr lvl="1"/>
            <a:r>
              <a:rPr lang="en-US" dirty="0" smtClean="0"/>
              <a:t>For evaluating commercial products</a:t>
            </a:r>
          </a:p>
          <a:p>
            <a:pPr lvl="1"/>
            <a:r>
              <a:rPr lang="en-US" dirty="0" smtClean="0"/>
              <a:t>For</a:t>
            </a:r>
            <a:r>
              <a:rPr lang="en-US" baseline="0" dirty="0" smtClean="0"/>
              <a:t> informing “build vs buy” decision process</a:t>
            </a:r>
          </a:p>
          <a:p>
            <a:pPr lvl="1"/>
            <a:r>
              <a:rPr lang="en-US" baseline="0" dirty="0" smtClean="0"/>
              <a:t>For justifying transition cost and effort to management</a:t>
            </a:r>
          </a:p>
        </p:txBody>
      </p:sp>
    </p:spTree>
    <p:extLst>
      <p:ext uri="{BB962C8B-B14F-4D97-AF65-F5344CB8AC3E}">
        <p14:creationId xmlns:p14="http://schemas.microsoft.com/office/powerpoint/2010/main" val="928615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Major High Level User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Image quality</a:t>
            </a:r>
          </a:p>
          <a:p>
            <a:pPr lvl="1"/>
            <a:r>
              <a:rPr lang="en-US" dirty="0" smtClean="0"/>
              <a:t>Resolution</a:t>
            </a:r>
          </a:p>
          <a:p>
            <a:pPr lvl="1"/>
            <a:r>
              <a:rPr lang="en-US" dirty="0" smtClean="0"/>
              <a:t>Contrast</a:t>
            </a:r>
            <a:r>
              <a:rPr lang="en-US" baseline="0" dirty="0" smtClean="0"/>
              <a:t> ratio</a:t>
            </a:r>
          </a:p>
          <a:p>
            <a:pPr lvl="1"/>
            <a:r>
              <a:rPr lang="en-US" baseline="0" dirty="0" smtClean="0"/>
              <a:t>Color reproduction</a:t>
            </a:r>
          </a:p>
          <a:p>
            <a:pPr lvl="0"/>
            <a:r>
              <a:rPr lang="en-US" baseline="0" dirty="0" smtClean="0"/>
              <a:t>Camera controls</a:t>
            </a:r>
          </a:p>
          <a:p>
            <a:pPr lvl="1"/>
            <a:r>
              <a:rPr lang="en-US" baseline="0" dirty="0" smtClean="0"/>
              <a:t>Zoom, focus and iris</a:t>
            </a:r>
          </a:p>
          <a:p>
            <a:pPr lvl="1"/>
            <a:r>
              <a:rPr lang="en-US" baseline="0" dirty="0" smtClean="0"/>
              <a:t>Black and white balance, shutter speed , etc.</a:t>
            </a:r>
          </a:p>
          <a:p>
            <a:pPr lvl="0"/>
            <a:r>
              <a:rPr lang="en-US" baseline="0" dirty="0" smtClean="0"/>
              <a:t>Camera size and weight</a:t>
            </a:r>
          </a:p>
          <a:p>
            <a:pPr lvl="0"/>
            <a:r>
              <a:rPr lang="en-US" baseline="0" dirty="0" smtClean="0"/>
              <a:t>Camera cost</a:t>
            </a:r>
          </a:p>
          <a:p>
            <a:pPr lvl="0"/>
            <a:r>
              <a:rPr lang="en-US" baseline="0" dirty="0" smtClean="0"/>
              <a:t>Camera maintenance requirements and ease of repair</a:t>
            </a:r>
          </a:p>
        </p:txBody>
      </p:sp>
    </p:spTree>
    <p:extLst>
      <p:ext uri="{BB962C8B-B14F-4D97-AF65-F5344CB8AC3E}">
        <p14:creationId xmlns:p14="http://schemas.microsoft.com/office/powerpoint/2010/main" val="173891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quality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4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371" y="-71904"/>
            <a:ext cx="10515600" cy="1325563"/>
          </a:xfrm>
        </p:spPr>
        <p:txBody>
          <a:bodyPr/>
          <a:lstStyle/>
          <a:p>
            <a:r>
              <a:rPr lang="en-US" dirty="0" smtClean="0"/>
              <a:t>Camera controls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07" y="948222"/>
            <a:ext cx="7490821" cy="5618116"/>
          </a:xfrm>
        </p:spPr>
      </p:pic>
      <p:sp>
        <p:nvSpPr>
          <p:cNvPr id="3" name="TextBox 2"/>
          <p:cNvSpPr txBox="1"/>
          <p:nvPr/>
        </p:nvSpPr>
        <p:spPr>
          <a:xfrm>
            <a:off x="8639735" y="1922929"/>
            <a:ext cx="23868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Focus Position Slider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130283" y="3356000"/>
            <a:ext cx="189630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Pan &amp; Tilt Control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109074" y="4458550"/>
            <a:ext cx="203614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Zoom Rate Control Rocker Switch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7800452" y="4920215"/>
            <a:ext cx="139872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Ikegami RCP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8024648" y="2088931"/>
            <a:ext cx="512380" cy="307428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7887877" y="3409522"/>
            <a:ext cx="1223876" cy="131144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576576" y="4854643"/>
            <a:ext cx="1101231" cy="250238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267867" y="4854643"/>
            <a:ext cx="1225305" cy="65572"/>
          </a:xfrm>
          <a:prstGeom prst="straightConnector1">
            <a:avLst/>
          </a:prstGeom>
          <a:ln w="317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99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control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Example of fine zoom control – variable rate servo</a:t>
            </a:r>
          </a:p>
          <a:p>
            <a:r>
              <a:rPr lang="en-US" dirty="0" smtClean="0"/>
              <a:t>Example of poor zoom</a:t>
            </a:r>
            <a:r>
              <a:rPr lang="en-US" baseline="0" dirty="0" smtClean="0"/>
              <a:t> control – fixed</a:t>
            </a:r>
            <a:r>
              <a:rPr lang="en-US" dirty="0" smtClean="0"/>
              <a:t> rate servo</a:t>
            </a:r>
          </a:p>
          <a:p>
            <a:r>
              <a:rPr lang="en-US" dirty="0" smtClean="0"/>
              <a:t>Example</a:t>
            </a:r>
            <a:r>
              <a:rPr lang="en-US" baseline="0" dirty="0" smtClean="0"/>
              <a:t> of fine focus control – position</a:t>
            </a:r>
            <a:r>
              <a:rPr lang="en-US" dirty="0" smtClean="0"/>
              <a:t> control servo with fast response and ramping.</a:t>
            </a:r>
            <a:endParaRPr lang="en-US" baseline="0" dirty="0" smtClean="0"/>
          </a:p>
          <a:p>
            <a:r>
              <a:rPr lang="en-US" baseline="0" dirty="0" smtClean="0"/>
              <a:t>Example of poor focus control – fixed rate servo</a:t>
            </a:r>
            <a:r>
              <a:rPr lang="en-US" dirty="0" smtClean="0"/>
              <a:t> with lag</a:t>
            </a:r>
          </a:p>
          <a:p>
            <a:r>
              <a:rPr lang="en-US" dirty="0" smtClean="0"/>
              <a:t>Autofocus?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6371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</a:t>
            </a:r>
            <a:r>
              <a:rPr lang="en-US" baseline="0" dirty="0" smtClean="0"/>
              <a:t> important is fine focus and zoom?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18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 size and weight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HDTV camera</a:t>
            </a:r>
            <a:r>
              <a:rPr lang="en-US" baseline="0" dirty="0" smtClean="0"/>
              <a:t> on Ventana</a:t>
            </a:r>
          </a:p>
          <a:p>
            <a:r>
              <a:rPr lang="en-US" baseline="0" dirty="0" smtClean="0"/>
              <a:t>Current </a:t>
            </a:r>
            <a:r>
              <a:rPr lang="en-US" baseline="0" dirty="0" err="1" smtClean="0"/>
              <a:t>Insite</a:t>
            </a:r>
            <a:r>
              <a:rPr lang="en-US" baseline="0" dirty="0" smtClean="0"/>
              <a:t> camera on Ricketts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0789" y="1098624"/>
            <a:ext cx="5410200" cy="361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91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27243</TotalTime>
  <Words>247</Words>
  <Application>Microsoft Office PowerPoint</Application>
  <PresentationFormat>Widescreen</PresentationFormat>
  <Paragraphs>56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Workshop on 4K ROV Camera Requirements</vt:lpstr>
      <vt:lpstr>Proposed Attendees (14 in Harbor view)</vt:lpstr>
      <vt:lpstr>Goals of the Workshop</vt:lpstr>
      <vt:lpstr>Major High Level User Requirements</vt:lpstr>
      <vt:lpstr>Image quality</vt:lpstr>
      <vt:lpstr>Camera controls</vt:lpstr>
      <vt:lpstr>Camera control examples</vt:lpstr>
      <vt:lpstr>How important is fine focus and zoom?</vt:lpstr>
      <vt:lpstr>Camera size and weight</vt:lpstr>
      <vt:lpstr>Camera cost</vt:lpstr>
      <vt:lpstr>Camera maintenance requirements and ease of repair</vt:lpstr>
      <vt:lpstr>Trade-offs</vt:lpstr>
      <vt:lpstr>Timing</vt:lpstr>
    </vt:vector>
  </TitlesOfParts>
  <Company>MBARI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Workshop on 4K ROV Camera Requirements</dc:title>
  <dc:creator>Mark Chaffey</dc:creator>
  <cp:lastModifiedBy>Mark Chaffey</cp:lastModifiedBy>
  <cp:revision>21</cp:revision>
  <cp:lastPrinted>2018-11-15T19:10:59Z</cp:lastPrinted>
  <dcterms:created xsi:type="dcterms:W3CDTF">2018-11-08T21:26:11Z</dcterms:created>
  <dcterms:modified xsi:type="dcterms:W3CDTF">2018-12-12T17:39:21Z</dcterms:modified>
</cp:coreProperties>
</file>