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784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25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9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6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2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8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6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6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5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5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5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2E1B3-3C87-4285-BCCA-925F4939F301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7A28C-51E7-44D4-BA0E-564184F5D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69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701" t="10562" r="35960" b="2650"/>
          <a:stretch/>
        </p:blipFill>
        <p:spPr>
          <a:xfrm>
            <a:off x="569742" y="429360"/>
            <a:ext cx="5831058" cy="82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1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Office PowerPoint</Application>
  <PresentationFormat>Letter Paper (8.5x11 in)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1</cp:revision>
  <dcterms:created xsi:type="dcterms:W3CDTF">2020-02-18T20:03:19Z</dcterms:created>
  <dcterms:modified xsi:type="dcterms:W3CDTF">2020-02-18T20:09:39Z</dcterms:modified>
</cp:coreProperties>
</file>