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78" d="100"/>
          <a:sy n="78" d="100"/>
        </p:scale>
        <p:origin x="77" y="5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C36F0-F036-4FBB-AAFA-00C1CA7044FB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ABB83-A916-453A-9B00-996642F03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890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C36F0-F036-4FBB-AAFA-00C1CA7044FB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ABB83-A916-453A-9B00-996642F03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138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C36F0-F036-4FBB-AAFA-00C1CA7044FB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ABB83-A916-453A-9B00-996642F03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840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C36F0-F036-4FBB-AAFA-00C1CA7044FB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ABB83-A916-453A-9B00-996642F03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257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C36F0-F036-4FBB-AAFA-00C1CA7044FB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ABB83-A916-453A-9B00-996642F03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116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C36F0-F036-4FBB-AAFA-00C1CA7044FB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ABB83-A916-453A-9B00-996642F03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665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C36F0-F036-4FBB-AAFA-00C1CA7044FB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ABB83-A916-453A-9B00-996642F03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84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C36F0-F036-4FBB-AAFA-00C1CA7044FB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ABB83-A916-453A-9B00-996642F03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919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C36F0-F036-4FBB-AAFA-00C1CA7044FB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ABB83-A916-453A-9B00-996642F03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665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C36F0-F036-4FBB-AAFA-00C1CA7044FB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ABB83-A916-453A-9B00-996642F03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182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C36F0-F036-4FBB-AAFA-00C1CA7044FB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ABB83-A916-453A-9B00-996642F03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203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C36F0-F036-4FBB-AAFA-00C1CA7044FB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ABB83-A916-453A-9B00-996642F03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65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403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0790" y="2417197"/>
            <a:ext cx="2941982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Can this part of the lens be removed without causing structural problems?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50790" y="3714268"/>
            <a:ext cx="219721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Small socket screws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3637935" y="2576052"/>
            <a:ext cx="1337188" cy="452283"/>
          </a:xfrm>
          <a:prstGeom prst="straightConnector1">
            <a:avLst/>
          </a:prstGeom>
          <a:ln w="1047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2861187" y="3631318"/>
            <a:ext cx="3126658" cy="267616"/>
          </a:xfrm>
          <a:prstGeom prst="straightConnector1">
            <a:avLst/>
          </a:prstGeom>
          <a:ln w="1047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911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Chaffey</dc:creator>
  <cp:lastModifiedBy>Mark Chaffey</cp:lastModifiedBy>
  <cp:revision>1</cp:revision>
  <dcterms:created xsi:type="dcterms:W3CDTF">2020-04-10T17:43:40Z</dcterms:created>
  <dcterms:modified xsi:type="dcterms:W3CDTF">2020-04-10T17:44:33Z</dcterms:modified>
</cp:coreProperties>
</file>