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6858000" cy="9144000" type="letter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03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39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1B2E-C8E2-4511-BFBC-53E6E8C5212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84C0-854B-4BC4-BC06-D0BC188F2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71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1B2E-C8E2-4511-BFBC-53E6E8C5212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84C0-854B-4BC4-BC06-D0BC188F2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9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1B2E-C8E2-4511-BFBC-53E6E8C5212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84C0-854B-4BC4-BC06-D0BC188F2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130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1B2E-C8E2-4511-BFBC-53E6E8C5212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84C0-854B-4BC4-BC06-D0BC188F2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04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1B2E-C8E2-4511-BFBC-53E6E8C5212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84C0-854B-4BC4-BC06-D0BC188F2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1B2E-C8E2-4511-BFBC-53E6E8C5212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84C0-854B-4BC4-BC06-D0BC188F2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811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1B2E-C8E2-4511-BFBC-53E6E8C5212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84C0-854B-4BC4-BC06-D0BC188F2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407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1B2E-C8E2-4511-BFBC-53E6E8C5212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84C0-854B-4BC4-BC06-D0BC188F2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984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1B2E-C8E2-4511-BFBC-53E6E8C5212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84C0-854B-4BC4-BC06-D0BC188F2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82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1B2E-C8E2-4511-BFBC-53E6E8C5212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84C0-854B-4BC4-BC06-D0BC188F2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249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1B2E-C8E2-4511-BFBC-53E6E8C5212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84C0-854B-4BC4-BC06-D0BC188F2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197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21B2E-C8E2-4511-BFBC-53E6E8C52129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484C0-854B-4BC4-BC06-D0BC188F2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BE8CCF-E455-45B7-BC86-32F88466AC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39" t="12436" r="31525" b="3194"/>
          <a:stretch/>
        </p:blipFill>
        <p:spPr>
          <a:xfrm>
            <a:off x="84762" y="263471"/>
            <a:ext cx="6688475" cy="861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49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53F14F-36E2-4F36-811B-96D8C13583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64" t="12636" r="31864" b="4200"/>
          <a:stretch/>
        </p:blipFill>
        <p:spPr>
          <a:xfrm>
            <a:off x="379708" y="618487"/>
            <a:ext cx="6354306" cy="819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259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3E11D6-19FD-44A8-B871-1986C432D5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38" t="12034" r="31639" b="3597"/>
          <a:stretch/>
        </p:blipFill>
        <p:spPr>
          <a:xfrm>
            <a:off x="371961" y="426323"/>
            <a:ext cx="6276812" cy="81115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F3865B-02E1-4B6C-A88E-FBEA1B5A8CFF}"/>
              </a:ext>
            </a:extLst>
          </p:cNvPr>
          <p:cNvSpPr txBox="1"/>
          <p:nvPr/>
        </p:nvSpPr>
        <p:spPr>
          <a:xfrm>
            <a:off x="3510367" y="1185620"/>
            <a:ext cx="20612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Password = 2310KUTJ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D8908E-5033-413D-AEEC-15C67FE72C30}"/>
              </a:ext>
            </a:extLst>
          </p:cNvPr>
          <p:cNvSpPr txBox="1"/>
          <p:nvPr/>
        </p:nvSpPr>
        <p:spPr>
          <a:xfrm>
            <a:off x="3254644" y="5176434"/>
            <a:ext cx="3231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perform “</a:t>
            </a:r>
            <a:r>
              <a:rPr lang="en-US" dirty="0" err="1"/>
              <a:t>MechaEnd</a:t>
            </a:r>
            <a:r>
              <a:rPr lang="en-US" dirty="0"/>
              <a:t>” function after you attach servo unit again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B0793DC-9913-43CA-95BE-0550DB94B78D}"/>
              </a:ext>
            </a:extLst>
          </p:cNvPr>
          <p:cNvCxnSpPr/>
          <p:nvPr/>
        </p:nvCxnSpPr>
        <p:spPr>
          <a:xfrm flipV="1">
            <a:off x="4393769" y="1402597"/>
            <a:ext cx="232475" cy="4417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F7916CF-FC94-4795-9C6C-89A22EAFB7CB}"/>
              </a:ext>
            </a:extLst>
          </p:cNvPr>
          <p:cNvSpPr txBox="1"/>
          <p:nvPr/>
        </p:nvSpPr>
        <p:spPr>
          <a:xfrm>
            <a:off x="3917196" y="1784276"/>
            <a:ext cx="1185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Case sensitive!</a:t>
            </a:r>
          </a:p>
        </p:txBody>
      </p:sp>
    </p:spTree>
    <p:extLst>
      <p:ext uri="{BB962C8B-B14F-4D97-AF65-F5344CB8AC3E}">
        <p14:creationId xmlns:p14="http://schemas.microsoft.com/office/powerpoint/2010/main" val="237833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2B86FE-59B5-4FDC-AC69-D5FE6E305A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66" t="12034" r="18644" b="3194"/>
          <a:stretch/>
        </p:blipFill>
        <p:spPr>
          <a:xfrm>
            <a:off x="377560" y="1371600"/>
            <a:ext cx="6232468" cy="468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5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8456</TotalTime>
  <Words>17</Words>
  <Application>Microsoft Office PowerPoint</Application>
  <PresentationFormat>Letter Paper (8.5x11 in)</PresentationFormat>
  <Paragraphs>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5</cp:revision>
  <cp:lastPrinted>2021-04-15T18:16:33Z</cp:lastPrinted>
  <dcterms:created xsi:type="dcterms:W3CDTF">2021-04-15T17:38:59Z</dcterms:created>
  <dcterms:modified xsi:type="dcterms:W3CDTF">2021-06-15T17:28:21Z</dcterms:modified>
</cp:coreProperties>
</file>