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4" y="15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766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892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57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097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92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64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662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555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82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2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410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4656A-B149-4B3A-A8DD-38F961C0B3EC}" type="datetimeFigureOut">
              <a:rPr lang="en-US" smtClean="0"/>
              <a:t>3/24/2022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56C6-74A8-4FF9-B9C3-FF504A42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76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230EC8A-48C0-46FB-BE88-7167B1323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69" y="5807034"/>
            <a:ext cx="7886700" cy="73670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/>
              <a:t>Template for Chassis Assembly Photos</a:t>
            </a:r>
          </a:p>
        </p:txBody>
      </p:sp>
    </p:spTree>
    <p:extLst>
      <p:ext uri="{BB962C8B-B14F-4D97-AF65-F5344CB8AC3E}">
        <p14:creationId xmlns:p14="http://schemas.microsoft.com/office/powerpoint/2010/main" val="2505645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F669CD-7387-40CC-8EA7-C63CAA6D75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" t="5586" r="5785" b="5586"/>
          <a:stretch/>
        </p:blipFill>
        <p:spPr>
          <a:xfrm>
            <a:off x="0" y="-4649"/>
            <a:ext cx="9143999" cy="6862649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E087D58-52D9-4CD4-B842-8672C1537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130" y="172791"/>
            <a:ext cx="7886700" cy="562079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Sony optical block wiring routing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307B9E28-F299-44C0-96EC-A91B36F0EFC3}"/>
              </a:ext>
            </a:extLst>
          </p:cNvPr>
          <p:cNvSpPr txBox="1">
            <a:spLocks/>
          </p:cNvSpPr>
          <p:nvPr/>
        </p:nvSpPr>
        <p:spPr>
          <a:xfrm>
            <a:off x="628649" y="6295921"/>
            <a:ext cx="7886700" cy="56207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1"/>
                </a:solidFill>
              </a:rPr>
              <a:t>100221414-24-B-ASM_OpticalBlockMountAssembly </a:t>
            </a:r>
          </a:p>
        </p:txBody>
      </p:sp>
    </p:spTree>
    <p:extLst>
      <p:ext uri="{BB962C8B-B14F-4D97-AF65-F5344CB8AC3E}">
        <p14:creationId xmlns:p14="http://schemas.microsoft.com/office/powerpoint/2010/main" val="1625879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071F5A-D3F1-426E-ACA0-9C99C3F979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12148" b="17745"/>
          <a:stretch/>
        </p:blipFill>
        <p:spPr>
          <a:xfrm>
            <a:off x="-248769" y="0"/>
            <a:ext cx="9392769" cy="686660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230EC8A-48C0-46FB-BE88-7167B1323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1483" y="5711598"/>
            <a:ext cx="7886700" cy="736704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2800" b="1" dirty="0"/>
              <a:t>100221414-56-A-ASM_2XActuatorAssembly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4BBDB6-E3A5-4117-A58C-3C7A159CD09F}"/>
              </a:ext>
            </a:extLst>
          </p:cNvPr>
          <p:cNvSpPr txBox="1"/>
          <p:nvPr/>
        </p:nvSpPr>
        <p:spPr>
          <a:xfrm>
            <a:off x="3072037" y="1194912"/>
            <a:ext cx="39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This bushing is a custom machined length – see assembly instructions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79A15C3-81EC-4610-8FDA-325CEBF331A2}"/>
              </a:ext>
            </a:extLst>
          </p:cNvPr>
          <p:cNvCxnSpPr>
            <a:cxnSpLocks/>
          </p:cNvCxnSpPr>
          <p:nvPr/>
        </p:nvCxnSpPr>
        <p:spPr>
          <a:xfrm>
            <a:off x="6644244" y="1902798"/>
            <a:ext cx="112816" cy="3060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008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9CBF78-75B9-4E13-83BE-2B9044C558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6" t="4445" r="6736" b="7686"/>
          <a:stretch/>
        </p:blipFill>
        <p:spPr>
          <a:xfrm>
            <a:off x="0" y="0"/>
            <a:ext cx="9161504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230EC8A-48C0-46FB-BE88-7167B1323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817" y="5867484"/>
            <a:ext cx="8927183" cy="736704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Setup for tightening shoulder bolts to rear pin plate and confirming proper alignment and free travel without binding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4BBDB6-E3A5-4117-A58C-3C7A159CD09F}"/>
              </a:ext>
            </a:extLst>
          </p:cNvPr>
          <p:cNvSpPr txBox="1"/>
          <p:nvPr/>
        </p:nvSpPr>
        <p:spPr>
          <a:xfrm>
            <a:off x="2025650" y="4985862"/>
            <a:ext cx="5137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Use mill table to move pin plate horizontally 0.20” against springs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79A15C3-81EC-4610-8FDA-325CEBF331A2}"/>
              </a:ext>
            </a:extLst>
          </p:cNvPr>
          <p:cNvCxnSpPr>
            <a:cxnSpLocks/>
          </p:cNvCxnSpPr>
          <p:nvPr/>
        </p:nvCxnSpPr>
        <p:spPr>
          <a:xfrm flipV="1">
            <a:off x="860425" y="4871563"/>
            <a:ext cx="482600" cy="38816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CB87AC9-40DF-4AD6-99CD-42ADADDEA2CF}"/>
              </a:ext>
            </a:extLst>
          </p:cNvPr>
          <p:cNvSpPr txBox="1"/>
          <p:nvPr/>
        </p:nvSpPr>
        <p:spPr>
          <a:xfrm>
            <a:off x="101818" y="5032692"/>
            <a:ext cx="1517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Block against quill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86FCE2-B755-4924-9D85-416EB2C4444C}"/>
              </a:ext>
            </a:extLst>
          </p:cNvPr>
          <p:cNvSpPr txBox="1"/>
          <p:nvPr/>
        </p:nvSpPr>
        <p:spPr>
          <a:xfrm>
            <a:off x="7442636" y="1212243"/>
            <a:ext cx="17188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Simple Al angle with mounting hole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F5B66A2-2FF5-4E93-BABF-B0603BA519C7}"/>
              </a:ext>
            </a:extLst>
          </p:cNvPr>
          <p:cNvCxnSpPr>
            <a:cxnSpLocks/>
          </p:cNvCxnSpPr>
          <p:nvPr/>
        </p:nvCxnSpPr>
        <p:spPr>
          <a:xfrm flipH="1">
            <a:off x="7727951" y="2482850"/>
            <a:ext cx="165099" cy="6731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535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22896AB-ADDC-40EA-BF49-ABD5727099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97" b="-1019"/>
          <a:stretch/>
        </p:blipFill>
        <p:spPr>
          <a:xfrm>
            <a:off x="0" y="-79375"/>
            <a:ext cx="9144000" cy="701675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230EC8A-48C0-46FB-BE88-7167B1323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007" y="5866288"/>
            <a:ext cx="7886700" cy="562079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Testing 100221414-44-A-ASM_RearChassisAssembly on mill table for non-binding compression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5D9E5E-EAE8-4575-9ADD-32BA7055D263}"/>
              </a:ext>
            </a:extLst>
          </p:cNvPr>
          <p:cNvSpPr txBox="1"/>
          <p:nvPr/>
        </p:nvSpPr>
        <p:spPr>
          <a:xfrm>
            <a:off x="6178550" y="3189845"/>
            <a:ext cx="3080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Note that these two springs are different part numbers and spring rates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E68EFB-4D33-41D4-928E-A6F87693A07B}"/>
              </a:ext>
            </a:extLst>
          </p:cNvPr>
          <p:cNvCxnSpPr>
            <a:cxnSpLocks/>
          </p:cNvCxnSpPr>
          <p:nvPr/>
        </p:nvCxnSpPr>
        <p:spPr>
          <a:xfrm flipH="1">
            <a:off x="5429250" y="3860800"/>
            <a:ext cx="749300" cy="4445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E739C2-C174-4F68-BC24-541808E5C998}"/>
              </a:ext>
            </a:extLst>
          </p:cNvPr>
          <p:cNvCxnSpPr>
            <a:cxnSpLocks/>
          </p:cNvCxnSpPr>
          <p:nvPr/>
        </p:nvCxnSpPr>
        <p:spPr>
          <a:xfrm flipH="1">
            <a:off x="5507865" y="3860800"/>
            <a:ext cx="715135" cy="907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1486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B2D4822-71B7-4D6C-8183-3C10D16DBB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t="7963" r="3403" b="-492"/>
          <a:stretch/>
        </p:blipFill>
        <p:spPr>
          <a:xfrm>
            <a:off x="184150" y="0"/>
            <a:ext cx="8662176" cy="67945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230EC8A-48C0-46FB-BE88-7167B1323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007" y="6202207"/>
            <a:ext cx="7886700" cy="562079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2800" b="1" dirty="0"/>
              <a:t>100221414-44-A-ASM_RearChassisAssembly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4BBDB6-E3A5-4117-A58C-3C7A159CD09F}"/>
              </a:ext>
            </a:extLst>
          </p:cNvPr>
          <p:cNvSpPr txBox="1"/>
          <p:nvPr/>
        </p:nvSpPr>
        <p:spPr>
          <a:xfrm>
            <a:off x="2030636" y="991712"/>
            <a:ext cx="5716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Pre-wire fan, water alarm and add remote/GL cable 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79A15C3-81EC-4610-8FDA-325CEBF331A2}"/>
              </a:ext>
            </a:extLst>
          </p:cNvPr>
          <p:cNvCxnSpPr>
            <a:cxnSpLocks/>
          </p:cNvCxnSpPr>
          <p:nvPr/>
        </p:nvCxnSpPr>
        <p:spPr>
          <a:xfrm>
            <a:off x="6178550" y="1391822"/>
            <a:ext cx="578510" cy="81698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95D9E5E-EAE8-4575-9ADD-32BA7055D263}"/>
              </a:ext>
            </a:extLst>
          </p:cNvPr>
          <p:cNvSpPr txBox="1"/>
          <p:nvPr/>
        </p:nvSpPr>
        <p:spPr>
          <a:xfrm>
            <a:off x="1024162" y="1582323"/>
            <a:ext cx="3080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Make cable retention tabs from stiff plastic sheet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E68EFB-4D33-41D4-928E-A6F87693A07B}"/>
              </a:ext>
            </a:extLst>
          </p:cNvPr>
          <p:cNvCxnSpPr>
            <a:cxnSpLocks/>
          </p:cNvCxnSpPr>
          <p:nvPr/>
        </p:nvCxnSpPr>
        <p:spPr>
          <a:xfrm>
            <a:off x="3949700" y="1847850"/>
            <a:ext cx="1378964" cy="75151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E739C2-C174-4F68-BC24-541808E5C998}"/>
              </a:ext>
            </a:extLst>
          </p:cNvPr>
          <p:cNvCxnSpPr>
            <a:cxnSpLocks/>
          </p:cNvCxnSpPr>
          <p:nvPr/>
        </p:nvCxnSpPr>
        <p:spPr>
          <a:xfrm>
            <a:off x="3416300" y="2290209"/>
            <a:ext cx="157231" cy="30915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B9EAAF2-2AAB-4737-94B2-CFDC3EB39768}"/>
              </a:ext>
            </a:extLst>
          </p:cNvPr>
          <p:cNvSpPr txBox="1"/>
          <p:nvPr/>
        </p:nvSpPr>
        <p:spPr>
          <a:xfrm>
            <a:off x="3212397" y="3846098"/>
            <a:ext cx="53663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The Sony stock remote/GL cable needs 2 inches length added in the middle 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E7F162D-17E4-40B7-BD32-875A6A740FB6}"/>
              </a:ext>
            </a:extLst>
          </p:cNvPr>
          <p:cNvCxnSpPr>
            <a:cxnSpLocks/>
          </p:cNvCxnSpPr>
          <p:nvPr/>
        </p:nvCxnSpPr>
        <p:spPr>
          <a:xfrm flipV="1">
            <a:off x="6178550" y="2670367"/>
            <a:ext cx="260350" cy="117573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507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9209F1-5712-42EE-8876-A3F881F00A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3" t="11575" r="4237" b="3333"/>
          <a:stretch/>
        </p:blipFill>
        <p:spPr>
          <a:xfrm>
            <a:off x="2277" y="93714"/>
            <a:ext cx="9141723" cy="676428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230EC8A-48C0-46FB-BE88-7167B1323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57" y="5967257"/>
            <a:ext cx="7886700" cy="562079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Sony optical block plastic cover modification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5D9E5E-EAE8-4575-9ADD-32BA7055D263}"/>
              </a:ext>
            </a:extLst>
          </p:cNvPr>
          <p:cNvSpPr txBox="1"/>
          <p:nvPr/>
        </p:nvSpPr>
        <p:spPr>
          <a:xfrm>
            <a:off x="5081812" y="3382143"/>
            <a:ext cx="3846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Cut away plastic from this corner as shown for extra clearance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E68EFB-4D33-41D4-928E-A6F87693A07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4077520" y="3736086"/>
            <a:ext cx="1004292" cy="103911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687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B1F80B-2C14-4FA7-866A-E1B23D7DD3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8" t="3518" r="1512" b="6111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230EC8A-48C0-46FB-BE88-7167B1323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407" y="5891057"/>
            <a:ext cx="7886700" cy="562079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Sony optical block plastic cover modification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5D9E5E-EAE8-4575-9ADD-32BA7055D263}"/>
              </a:ext>
            </a:extLst>
          </p:cNvPr>
          <p:cNvSpPr txBox="1"/>
          <p:nvPr/>
        </p:nvSpPr>
        <p:spPr>
          <a:xfrm>
            <a:off x="6496050" y="1820043"/>
            <a:ext cx="2926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Cover re-installed on optical block and black cloth tape applied over opening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E68EFB-4D33-41D4-928E-A6F87693A07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4991100" y="2481763"/>
            <a:ext cx="1504950" cy="82023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2818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58D352-BF01-4098-8AD1-CDA592BD11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2" t="8519" b="2398"/>
          <a:stretch/>
        </p:blipFill>
        <p:spPr>
          <a:xfrm>
            <a:off x="-1375" y="-16726"/>
            <a:ext cx="9145375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230EC8A-48C0-46FB-BE88-7167B1323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245121"/>
            <a:ext cx="7886700" cy="562079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100221414-24-B-ASM_OpticalBlockMountAssembly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5D9E5E-EAE8-4575-9ADD-32BA7055D263}"/>
              </a:ext>
            </a:extLst>
          </p:cNvPr>
          <p:cNvSpPr txBox="1"/>
          <p:nvPr/>
        </p:nvSpPr>
        <p:spPr>
          <a:xfrm>
            <a:off x="6635440" y="1251331"/>
            <a:ext cx="250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Alignment screw locked in detent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E68EFB-4D33-41D4-928E-A6F87693A07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5402766" y="1605274"/>
            <a:ext cx="1232674" cy="55248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97CF4C9-4978-4C77-A081-4F00D0447D5F}"/>
              </a:ext>
            </a:extLst>
          </p:cNvPr>
          <p:cNvSpPr txBox="1"/>
          <p:nvPr/>
        </p:nvSpPr>
        <p:spPr>
          <a:xfrm>
            <a:off x="401445" y="5605346"/>
            <a:ext cx="8608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Initial position is having the 100221414-22-B_OpticalBlockFlange mechanically centered with adjustment screws during assembly prior to final calibration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E33C558-82C6-4CA5-A9A2-C6F7C305BCD5}"/>
              </a:ext>
            </a:extLst>
          </p:cNvPr>
          <p:cNvCxnSpPr>
            <a:cxnSpLocks/>
          </p:cNvCxnSpPr>
          <p:nvPr/>
        </p:nvCxnSpPr>
        <p:spPr>
          <a:xfrm flipH="1" flipV="1">
            <a:off x="3547946" y="5078101"/>
            <a:ext cx="243469" cy="57088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71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2021CF0-57CC-4C6C-8435-5C0EE58EB0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2" t="13348" r="4729" b="2883"/>
          <a:stretch/>
        </p:blipFill>
        <p:spPr>
          <a:xfrm>
            <a:off x="1026686" y="1"/>
            <a:ext cx="746395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5D9E5E-EAE8-4575-9ADD-32BA7055D263}"/>
              </a:ext>
            </a:extLst>
          </p:cNvPr>
          <p:cNvSpPr txBox="1"/>
          <p:nvPr/>
        </p:nvSpPr>
        <p:spPr>
          <a:xfrm>
            <a:off x="1419483" y="606456"/>
            <a:ext cx="4212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Sony lens connector panel PCB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E68EFB-4D33-41D4-928E-A6F87693A07B}"/>
              </a:ext>
            </a:extLst>
          </p:cNvPr>
          <p:cNvCxnSpPr>
            <a:cxnSpLocks/>
          </p:cNvCxnSpPr>
          <p:nvPr/>
        </p:nvCxnSpPr>
        <p:spPr>
          <a:xfrm>
            <a:off x="2607276" y="1037761"/>
            <a:ext cx="716692" cy="106288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413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5898</TotalTime>
  <Words>194</Words>
  <Application>Microsoft Office PowerPoint</Application>
  <PresentationFormat>On-screen Show (4:3)</PresentationFormat>
  <Paragraphs>23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Template for Chassis Assembly Photos</vt:lpstr>
      <vt:lpstr>100221414-56-A-ASM_2XActuatorAssembly</vt:lpstr>
      <vt:lpstr>Setup for tightening shoulder bolts to rear pin plate and confirming proper alignment and free travel without binding</vt:lpstr>
      <vt:lpstr>Testing 100221414-44-A-ASM_RearChassisAssembly on mill table for non-binding compression</vt:lpstr>
      <vt:lpstr>100221414-44-A-ASM_RearChassisAssembly</vt:lpstr>
      <vt:lpstr>Sony optical block plastic cover modification 1</vt:lpstr>
      <vt:lpstr>Sony optical block plastic cover modification 2</vt:lpstr>
      <vt:lpstr>100221414-24-B-ASM_OpticalBlockMountAssembly</vt:lpstr>
      <vt:lpstr>PowerPoint Presentation</vt:lpstr>
      <vt:lpstr>Sony optical block wiring routing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for Chassis Assembly Photos</dc:title>
  <dc:creator>Mark Chaffey</dc:creator>
  <cp:lastModifiedBy>Mark Chaffey</cp:lastModifiedBy>
  <cp:revision>22</cp:revision>
  <dcterms:created xsi:type="dcterms:W3CDTF">2022-03-24T20:32:32Z</dcterms:created>
  <dcterms:modified xsi:type="dcterms:W3CDTF">2022-03-28T22:51:19Z</dcterms:modified>
</cp:coreProperties>
</file>