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969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1E7F-261E-4165-ADA9-889CDA9ED11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43EE-37F2-42AA-85C1-6F6EDFC44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546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1E7F-261E-4165-ADA9-889CDA9ED11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43EE-37F2-42AA-85C1-6F6EDFC44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838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1E7F-261E-4165-ADA9-889CDA9ED11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43EE-37F2-42AA-85C1-6F6EDFC44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198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1E7F-261E-4165-ADA9-889CDA9ED11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43EE-37F2-42AA-85C1-6F6EDFC44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918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1E7F-261E-4165-ADA9-889CDA9ED11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43EE-37F2-42AA-85C1-6F6EDFC44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90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1E7F-261E-4165-ADA9-889CDA9ED11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43EE-37F2-42AA-85C1-6F6EDFC44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279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1E7F-261E-4165-ADA9-889CDA9ED11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43EE-37F2-42AA-85C1-6F6EDFC44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758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1E7F-261E-4165-ADA9-889CDA9ED11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43EE-37F2-42AA-85C1-6F6EDFC44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611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1E7F-261E-4165-ADA9-889CDA9ED11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43EE-37F2-42AA-85C1-6F6EDFC44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591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1E7F-261E-4165-ADA9-889CDA9ED11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43EE-37F2-42AA-85C1-6F6EDFC44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94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91E7F-261E-4165-ADA9-889CDA9ED11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43EE-37F2-42AA-85C1-6F6EDFC44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026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91E7F-261E-4165-ADA9-889CDA9ED11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043EE-37F2-42AA-85C1-6F6EDFC44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16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4K Camera PCB ver. 12/17/20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FEEDBACK ON LAYOUT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50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273" y="35010"/>
            <a:ext cx="7079531" cy="66817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69834" y="499575"/>
            <a:ext cx="2591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PLACEMENT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33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560" y="127903"/>
            <a:ext cx="7223582" cy="64965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24507" y="562021"/>
            <a:ext cx="2926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COPPER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92098" y="431216"/>
            <a:ext cx="3791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Vin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3776" y="1002902"/>
            <a:ext cx="3791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Vin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60046" y="2876306"/>
            <a:ext cx="3791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Vin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28547" y="2252581"/>
            <a:ext cx="484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Emi com</a:t>
            </a:r>
            <a:endParaRPr lang="en-US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1175470" y="1486829"/>
            <a:ext cx="4845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 smtClean="0"/>
              <a:t>Gnd</a:t>
            </a:r>
            <a:endParaRPr lang="en-US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621430" y="1617634"/>
            <a:ext cx="6014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 smtClean="0">
                <a:solidFill>
                  <a:srgbClr val="FF0000"/>
                </a:solidFill>
              </a:rPr>
              <a:t>lsrpwr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90164" y="5331061"/>
            <a:ext cx="484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Emi com</a:t>
            </a:r>
            <a:endParaRPr 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3247235" y="5018049"/>
            <a:ext cx="1855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Tie this earth </a:t>
            </a:r>
            <a:r>
              <a:rPr lang="en-US" sz="1000" dirty="0" err="1" smtClean="0"/>
              <a:t>gnd</a:t>
            </a:r>
            <a:r>
              <a:rPr lang="en-US" sz="1000" dirty="0" smtClean="0"/>
              <a:t> to mounting plated thru hole copper?</a:t>
            </a:r>
            <a:endParaRPr lang="en-US" sz="1000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920769" y="5395700"/>
            <a:ext cx="138275" cy="46835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820407" y="5395700"/>
            <a:ext cx="238636" cy="821957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801451" y="5395700"/>
            <a:ext cx="238636" cy="821957"/>
          </a:xfrm>
          <a:prstGeom prst="straightConnector1">
            <a:avLst/>
          </a:prstGeom>
          <a:ln w="63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900268" y="2984027"/>
            <a:ext cx="12437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Move components outside thermal cutout area and move U28 as close as possible to mounting hole?</a:t>
            </a:r>
            <a:endParaRPr lang="en-US" sz="1000" dirty="0"/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7735740" y="3999690"/>
            <a:ext cx="591897" cy="246694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039188" y="4468603"/>
            <a:ext cx="3791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Vin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19879" y="5504985"/>
            <a:ext cx="1855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Add copper and guard ring as per </a:t>
            </a:r>
            <a:r>
              <a:rPr lang="en-US" sz="1000" dirty="0" err="1" smtClean="0"/>
              <a:t>sch</a:t>
            </a:r>
            <a:r>
              <a:rPr lang="en-US" sz="1000" dirty="0" smtClean="0"/>
              <a:t> note 2 &amp; 3.</a:t>
            </a:r>
            <a:endParaRPr lang="en-US" sz="1000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5760488" y="5905095"/>
            <a:ext cx="1791769" cy="514290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59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30" y="122921"/>
            <a:ext cx="7446706" cy="66753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84363" y="535259"/>
            <a:ext cx="248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IN4 COPPER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10106" y="1231095"/>
            <a:ext cx="2016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Bunch of traces missing on this layer??</a:t>
            </a:r>
            <a:endParaRPr lang="en-US" sz="1000" dirty="0"/>
          </a:p>
        </p:txBody>
      </p:sp>
      <p:sp>
        <p:nvSpPr>
          <p:cNvPr id="5" name="TextBox 4"/>
          <p:cNvSpPr txBox="1"/>
          <p:nvPr/>
        </p:nvSpPr>
        <p:spPr>
          <a:xfrm>
            <a:off x="1325507" y="3214372"/>
            <a:ext cx="20161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Missing EMI </a:t>
            </a:r>
            <a:r>
              <a:rPr lang="en-US" sz="1000" dirty="0" err="1" smtClean="0"/>
              <a:t>gnd</a:t>
            </a:r>
            <a:r>
              <a:rPr lang="en-US" sz="1000" dirty="0" smtClean="0"/>
              <a:t> trace?</a:t>
            </a:r>
            <a:endParaRPr lang="en-US" sz="1000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797577" y="3460593"/>
            <a:ext cx="915511" cy="2280894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1650380" y="2109811"/>
            <a:ext cx="54270" cy="110456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364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673" y="211369"/>
            <a:ext cx="6894618" cy="61768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53140" y="526338"/>
            <a:ext cx="2163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IN3 COPPER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96625" y="1562657"/>
            <a:ext cx="4845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 smtClean="0"/>
              <a:t>Gnd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1132285" y="2051859"/>
            <a:ext cx="484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Emi com</a:t>
            </a:r>
            <a:endParaRPr lang="en-US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5816476" y="2917194"/>
            <a:ext cx="6694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12Vpwr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18388" y="5566724"/>
            <a:ext cx="6694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12Vpwr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66714" y="5266642"/>
            <a:ext cx="484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Emi com</a:t>
            </a:r>
            <a:endParaRPr lang="en-US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519431" y="4314384"/>
            <a:ext cx="3791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Vin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09785" y="4361338"/>
            <a:ext cx="6694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5Vpwr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7229" y="3299773"/>
            <a:ext cx="66948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3.3Vpwr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12143" y="975536"/>
            <a:ext cx="20161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Why not include in 12Vpwr fill?</a:t>
            </a:r>
            <a:endParaRPr lang="en-US" sz="1000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5622440" y="1210639"/>
            <a:ext cx="194036" cy="1395454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330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059" y="399398"/>
            <a:ext cx="6850684" cy="61047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15586" y="646771"/>
            <a:ext cx="1868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IN2 COPPER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191328" y="3320987"/>
            <a:ext cx="6694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 smtClean="0"/>
              <a:t>PwrCom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2047427" y="5774999"/>
            <a:ext cx="6694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 smtClean="0"/>
              <a:t>PwrCom</a:t>
            </a:r>
            <a:endParaRPr lang="en-US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5325885" y="6210676"/>
            <a:ext cx="6694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 smtClean="0"/>
              <a:t>AnaCom</a:t>
            </a:r>
            <a:endParaRPr lang="en-US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464052" y="4717156"/>
            <a:ext cx="6694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 smtClean="0"/>
              <a:t>AnaCom</a:t>
            </a:r>
            <a:endParaRPr lang="en-US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2716912" y="5344112"/>
            <a:ext cx="484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Emi com</a:t>
            </a:r>
            <a:endParaRPr lang="en-US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769629" y="4391854"/>
            <a:ext cx="3791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Vin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55309" y="2203516"/>
            <a:ext cx="484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Emi com</a:t>
            </a:r>
            <a:endParaRPr 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1666124" y="1016103"/>
            <a:ext cx="4845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 smtClean="0"/>
              <a:t>Gnd</a:t>
            </a:r>
            <a:endParaRPr lang="en-US" sz="1100" dirty="0"/>
          </a:p>
        </p:txBody>
      </p:sp>
      <p:sp>
        <p:nvSpPr>
          <p:cNvPr id="13" name="TextBox 12"/>
          <p:cNvSpPr txBox="1"/>
          <p:nvPr/>
        </p:nvSpPr>
        <p:spPr>
          <a:xfrm>
            <a:off x="5097758" y="1375346"/>
            <a:ext cx="20161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This is a high current path to this connector J2. Either better path or move connector up here if it will fit.</a:t>
            </a:r>
            <a:endParaRPr lang="en-US" sz="1000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5325885" y="1926931"/>
            <a:ext cx="200185" cy="276585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3564295" y="1715068"/>
            <a:ext cx="900734" cy="77612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4344516" y="1312227"/>
            <a:ext cx="267628" cy="424594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576460" y="1140365"/>
            <a:ext cx="20161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Too narrow for high current path</a:t>
            </a:r>
            <a:endParaRPr lang="en-US" sz="1000" dirty="0"/>
          </a:p>
        </p:txBody>
      </p:sp>
      <p:cxnSp>
        <p:nvCxnSpPr>
          <p:cNvPr id="41" name="Curved Connector 40"/>
          <p:cNvCxnSpPr/>
          <p:nvPr/>
        </p:nvCxnSpPr>
        <p:spPr>
          <a:xfrm rot="5400000">
            <a:off x="4001935" y="3620009"/>
            <a:ext cx="2628079" cy="2553254"/>
          </a:xfrm>
          <a:prstGeom prst="curvedConnector3">
            <a:avLst>
              <a:gd name="adj1" fmla="val -3622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43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11" y="160330"/>
            <a:ext cx="7379642" cy="66035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5731" y="373189"/>
            <a:ext cx="1926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IN1 COPPER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18259" y="2123227"/>
            <a:ext cx="6694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12Vpwr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1707" y="6160711"/>
            <a:ext cx="6694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12Vpwr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3188" y="5250772"/>
            <a:ext cx="6694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12Vpwr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35198" y="6422321"/>
            <a:ext cx="6694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10Vpwr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477" y="1057592"/>
            <a:ext cx="20161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This is a high current path to this connector J2. Either better path or move connector up here if it will fit.</a:t>
            </a:r>
            <a:endParaRPr lang="en-US" sz="1000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5475951" y="1621841"/>
            <a:ext cx="200185" cy="276585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945661" y="1866571"/>
            <a:ext cx="900734" cy="77612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4469410" y="1029955"/>
            <a:ext cx="125622" cy="76316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810503" y="783734"/>
            <a:ext cx="20161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Too narrow for high current path</a:t>
            </a:r>
            <a:endParaRPr lang="en-US" sz="1000" dirty="0"/>
          </a:p>
        </p:txBody>
      </p:sp>
      <p:cxnSp>
        <p:nvCxnSpPr>
          <p:cNvPr id="13" name="Curved Connector 12"/>
          <p:cNvCxnSpPr/>
          <p:nvPr/>
        </p:nvCxnSpPr>
        <p:spPr>
          <a:xfrm rot="5400000">
            <a:off x="3709277" y="2992813"/>
            <a:ext cx="3547933" cy="2887790"/>
          </a:xfrm>
          <a:prstGeom prst="curvedConnector3">
            <a:avLst>
              <a:gd name="adj1" fmla="val -1797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2413188" y="1929426"/>
            <a:ext cx="900734" cy="77612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216012" y="1086012"/>
            <a:ext cx="1224539" cy="916747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762506" y="1288424"/>
            <a:ext cx="7250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More fill?</a:t>
            </a:r>
            <a:endParaRPr lang="en-US" sz="1000" dirty="0"/>
          </a:p>
        </p:txBody>
      </p:sp>
      <p:sp>
        <p:nvSpPr>
          <p:cNvPr id="22" name="TextBox 21"/>
          <p:cNvSpPr txBox="1"/>
          <p:nvPr/>
        </p:nvSpPr>
        <p:spPr>
          <a:xfrm>
            <a:off x="1300736" y="6037600"/>
            <a:ext cx="7250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More fill?</a:t>
            </a:r>
            <a:endParaRPr lang="en-US" sz="1000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6842388" y="1516531"/>
            <a:ext cx="968653" cy="999184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2" idx="3"/>
          </p:cNvCxnSpPr>
          <p:nvPr/>
        </p:nvCxnSpPr>
        <p:spPr>
          <a:xfrm flipV="1">
            <a:off x="2025805" y="6160710"/>
            <a:ext cx="1056868" cy="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6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993" y="133385"/>
            <a:ext cx="7385883" cy="66151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34575" y="557561"/>
            <a:ext cx="3706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BOTTOM PLACEMENT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78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39" y="208825"/>
            <a:ext cx="7307757" cy="65356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57312" y="393005"/>
            <a:ext cx="2926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BOTTOM COPPER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88500" y="3726185"/>
            <a:ext cx="6694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Cam12V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77839" y="2743977"/>
            <a:ext cx="6694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12Vpwr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44153" y="3270316"/>
            <a:ext cx="6694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12Vpwr</a:t>
            </a:r>
            <a:endParaRPr lang="en-US" sz="1100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4723657" y="1451740"/>
            <a:ext cx="193390" cy="742820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620188" y="1051630"/>
            <a:ext cx="1613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Tie this earth </a:t>
            </a:r>
            <a:r>
              <a:rPr lang="en-US" sz="1000" dirty="0" err="1" smtClean="0"/>
              <a:t>gnd</a:t>
            </a:r>
            <a:r>
              <a:rPr lang="en-US" sz="1000" dirty="0" smtClean="0"/>
              <a:t> to mounting plated thru hole?</a:t>
            </a:r>
            <a:endParaRPr lang="en-US" sz="1000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442646" y="1451740"/>
            <a:ext cx="355084" cy="443967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965374" y="5530962"/>
            <a:ext cx="284195" cy="786677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565634" y="5130852"/>
            <a:ext cx="1613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Tie this earth </a:t>
            </a:r>
            <a:r>
              <a:rPr lang="en-US" sz="1000" dirty="0" err="1" smtClean="0"/>
              <a:t>gnd</a:t>
            </a:r>
            <a:r>
              <a:rPr lang="en-US" sz="1000" dirty="0" smtClean="0"/>
              <a:t> to mounting plated thru hole?</a:t>
            </a:r>
            <a:endParaRPr lang="en-US" sz="1000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041202" y="5530962"/>
            <a:ext cx="254248" cy="393338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709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311</TotalTime>
  <Words>209</Words>
  <Application>Microsoft Office PowerPoint</Application>
  <PresentationFormat>On-screen Show (4:3)</PresentationFormat>
  <Paragraphs>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4K Camera PCB ver. 12/17/20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4K Camera PCB ver. 12/17/20</dc:title>
  <dc:creator>Mark Chaffey</dc:creator>
  <cp:lastModifiedBy>Mark Chaffey</cp:lastModifiedBy>
  <cp:revision>25</cp:revision>
  <dcterms:created xsi:type="dcterms:W3CDTF">2020-12-29T23:45:44Z</dcterms:created>
  <dcterms:modified xsi:type="dcterms:W3CDTF">2020-12-30T04:57:32Z</dcterms:modified>
</cp:coreProperties>
</file>