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 snapToGrid="0">
      <p:cViewPr varScale="1">
        <p:scale>
          <a:sx n="73" d="100"/>
          <a:sy n="73" d="100"/>
        </p:scale>
        <p:origin x="42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49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70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49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16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76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98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45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9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460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36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557BF-E47D-429C-9EEF-247BB950A8FF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FBDA9-5CF7-4AD9-93CE-522C8A65C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80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Camera PCB Layout Guide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99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319" t="11506" r="32819" b="12596"/>
          <a:stretch/>
        </p:blipFill>
        <p:spPr>
          <a:xfrm>
            <a:off x="3576232" y="766152"/>
            <a:ext cx="5691593" cy="587277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9550" y="203200"/>
            <a:ext cx="10515600" cy="1325563"/>
          </a:xfrm>
        </p:spPr>
        <p:txBody>
          <a:bodyPr/>
          <a:lstStyle/>
          <a:p>
            <a:r>
              <a:rPr lang="en-US" dirty="0"/>
              <a:t>PCB TOPSIDE</a:t>
            </a:r>
          </a:p>
        </p:txBody>
      </p:sp>
    </p:spTree>
    <p:extLst>
      <p:ext uri="{BB962C8B-B14F-4D97-AF65-F5344CB8AC3E}">
        <p14:creationId xmlns:p14="http://schemas.microsoft.com/office/powerpoint/2010/main" val="3773224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973" t="12816" r="17256" b="12098"/>
          <a:stretch/>
        </p:blipFill>
        <p:spPr>
          <a:xfrm>
            <a:off x="3038822" y="876300"/>
            <a:ext cx="6257578" cy="589597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1925" y="0"/>
            <a:ext cx="10515600" cy="1325563"/>
          </a:xfrm>
        </p:spPr>
        <p:txBody>
          <a:bodyPr/>
          <a:lstStyle/>
          <a:p>
            <a:r>
              <a:rPr lang="en-US" dirty="0"/>
              <a:t>PCP BOTTOMSIDE</a:t>
            </a:r>
          </a:p>
        </p:txBody>
      </p:sp>
    </p:spTree>
    <p:extLst>
      <p:ext uri="{BB962C8B-B14F-4D97-AF65-F5344CB8AC3E}">
        <p14:creationId xmlns:p14="http://schemas.microsoft.com/office/powerpoint/2010/main" val="5883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7599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32367"/>
          <a:stretch/>
        </p:blipFill>
        <p:spPr>
          <a:xfrm>
            <a:off x="2568235" y="915733"/>
            <a:ext cx="6575766" cy="5625109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 rot="5400000">
            <a:off x="8206978" y="4847035"/>
            <a:ext cx="276226" cy="50006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Terminator 4"/>
          <p:cNvSpPr/>
          <p:nvPr/>
        </p:nvSpPr>
        <p:spPr>
          <a:xfrm>
            <a:off x="8395268" y="4471510"/>
            <a:ext cx="282007" cy="45719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8716392" y="4571329"/>
            <a:ext cx="614362" cy="88447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339943" y="4089340"/>
            <a:ext cx="17267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MOVE U28 TO HERE AND PROVIDE THERMAL RELIEFS BETWEEN PCB AND SUPPORT HOLE. STILL NEED MECHANICAL SUPPORT. WANT TEMP MEASURED TO BE CLOSE TO CHASSIS/SUPPORT TEMP. AND NOT PCB TEMP.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5858411" y="6263843"/>
            <a:ext cx="468687" cy="121662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350164" y="6263843"/>
            <a:ext cx="1726746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TIE THE VICOR FRAME GND TO THIS MOUNT HOLE/PADSTACK?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856119" y="1753332"/>
            <a:ext cx="635706" cy="534745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66127" y="1331993"/>
            <a:ext cx="1726746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TIE THE VICOR FRAME GND TO THIS MOUNT HOLE/PADSTACK?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672212" y="5163820"/>
            <a:ext cx="683851" cy="236107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45466" y="4961567"/>
            <a:ext cx="172674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MOVE J12 A LITTLE INBOARD (0.10”?)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59476" y="3777859"/>
            <a:ext cx="116549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THERMAL RELIEFS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8716392" y="3958820"/>
            <a:ext cx="753852" cy="51269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023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F74E-A1FA-47C7-AECA-56AC3DDD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624"/>
            <a:ext cx="10515600" cy="984160"/>
          </a:xfrm>
        </p:spPr>
        <p:txBody>
          <a:bodyPr>
            <a:normAutofit/>
          </a:bodyPr>
          <a:lstStyle/>
          <a:p>
            <a:r>
              <a:rPr lang="en-US" sz="2400" dirty="0"/>
              <a:t>Simulation shows temp sensor ~4 deg. cooler with post and thermal reliefs in PCB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364577-A233-4C51-A392-CBA71C4C5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846" y="1058416"/>
            <a:ext cx="9653452" cy="566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185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94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Camera PCB Layout Guide</vt:lpstr>
      <vt:lpstr>PCB TOPSIDE</vt:lpstr>
      <vt:lpstr>PCP BOTTOMSIDE</vt:lpstr>
      <vt:lpstr>PowerPoint Presentation</vt:lpstr>
      <vt:lpstr>Simulation shows temp sensor ~4 deg. cooler with post and thermal reliefs in PCB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12</cp:revision>
  <cp:lastPrinted>2020-12-07T22:02:30Z</cp:lastPrinted>
  <dcterms:created xsi:type="dcterms:W3CDTF">2020-11-28T03:35:00Z</dcterms:created>
  <dcterms:modified xsi:type="dcterms:W3CDTF">2020-12-07T22:11:48Z</dcterms:modified>
</cp:coreProperties>
</file>