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8" r:id="rId11"/>
    <p:sldId id="269" r:id="rId12"/>
    <p:sldId id="270" r:id="rId13"/>
    <p:sldId id="271" r:id="rId14"/>
  </p:sldIdLst>
  <p:sldSz cx="6858000" cy="9144000" type="letter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3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3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38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9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05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963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44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765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8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37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41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49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79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7C53A-FDE5-441F-82E2-780F91DF1B25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59348-9A5D-48DF-A110-DCB0C8ED9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22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BF99-0699-4AAD-AFC2-B6475A9047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MBARI 4K Camera Assembly Guide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823463-9FE0-48B6-B353-7C994D8F67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Mark Chaffey</a:t>
            </a:r>
          </a:p>
          <a:p>
            <a:r>
              <a:rPr lang="en-US" dirty="0"/>
              <a:t>June 2021</a:t>
            </a:r>
          </a:p>
        </p:txBody>
      </p:sp>
    </p:spTree>
    <p:extLst>
      <p:ext uri="{BB962C8B-B14F-4D97-AF65-F5344CB8AC3E}">
        <p14:creationId xmlns:p14="http://schemas.microsoft.com/office/powerpoint/2010/main" val="1172235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5ACEE-A5B2-47AB-9C70-956F7C1C7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Prototype panel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B0C3B1-16C3-4B01-8949-202ACD4AD1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8" y="3116660"/>
            <a:ext cx="5915025" cy="4436268"/>
          </a:xfrm>
        </p:spPr>
      </p:pic>
    </p:spTree>
    <p:extLst>
      <p:ext uri="{BB962C8B-B14F-4D97-AF65-F5344CB8AC3E}">
        <p14:creationId xmlns:p14="http://schemas.microsoft.com/office/powerpoint/2010/main" val="980889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28F8D-9A1D-430E-B708-A9B098FD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93F8C0-729F-494B-885E-F8F995DE7C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8" y="3116660"/>
            <a:ext cx="5915025" cy="4436268"/>
          </a:xfrm>
        </p:spPr>
      </p:pic>
    </p:spTree>
    <p:extLst>
      <p:ext uri="{BB962C8B-B14F-4D97-AF65-F5344CB8AC3E}">
        <p14:creationId xmlns:p14="http://schemas.microsoft.com/office/powerpoint/2010/main" val="2826738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6AF0B-03AE-48F9-B46A-AC940BCE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panel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988BB7-654C-4D99-83CA-36119583EB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8" y="3116660"/>
            <a:ext cx="5915025" cy="4436268"/>
          </a:xfrm>
        </p:spPr>
      </p:pic>
    </p:spTree>
    <p:extLst>
      <p:ext uri="{BB962C8B-B14F-4D97-AF65-F5344CB8AC3E}">
        <p14:creationId xmlns:p14="http://schemas.microsoft.com/office/powerpoint/2010/main" val="1445303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2047C-6963-4723-95CA-10ABF3A8A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6C77F-EABA-46DA-BF6A-D1AD071CE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s://lh4.googleusercontent.com/T6kI9IYq8DxMJ_VODW8Alc7aayGrNCg6-4MTLdXg6WQXHZL-R7WcVESR19Ni9YOV9ZRq1JDbheMhJAOm8tRp8bcGBir9OxpbcB2UkKwQyzFgYtlvotXyQfdxajE4XivP82AfPaqvfQ8">
            <a:extLst>
              <a:ext uri="{FF2B5EF4-FFF2-40B4-BE49-F238E27FC236}">
                <a16:creationId xmlns:a16="http://schemas.microsoft.com/office/drawing/2014/main" id="{72F2B594-A989-4A1E-9C12-2F932E7A8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4" y="2846407"/>
            <a:ext cx="6386512" cy="359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089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C7134-2CDF-4506-B6D7-82FC20AEB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4B054F-6649-406C-B43A-292E703BC3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8" y="3116660"/>
            <a:ext cx="5915025" cy="4436268"/>
          </a:xfrm>
        </p:spPr>
      </p:pic>
    </p:spTree>
    <p:extLst>
      <p:ext uri="{BB962C8B-B14F-4D97-AF65-F5344CB8AC3E}">
        <p14:creationId xmlns:p14="http://schemas.microsoft.com/office/powerpoint/2010/main" val="3817749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DE428-997D-4127-8576-C8860A718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81A84F-0DE9-4203-AF3E-45D0FAE8E6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8" y="3117168"/>
            <a:ext cx="5915025" cy="4435252"/>
          </a:xfr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FE5339-B31E-4B4D-89D2-98EDDB044E59}"/>
              </a:ext>
            </a:extLst>
          </p:cNvPr>
          <p:cNvCxnSpPr>
            <a:cxnSpLocks/>
          </p:cNvCxnSpPr>
          <p:nvPr/>
        </p:nvCxnSpPr>
        <p:spPr>
          <a:xfrm>
            <a:off x="3967566" y="2781946"/>
            <a:ext cx="697424" cy="28749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30DBBD3-3E41-4B8A-85FE-6BC8CC149848}"/>
              </a:ext>
            </a:extLst>
          </p:cNvPr>
          <p:cNvSpPr txBox="1"/>
          <p:nvPr/>
        </p:nvSpPr>
        <p:spPr>
          <a:xfrm>
            <a:off x="2847813" y="2404809"/>
            <a:ext cx="293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Missing shoulder screw?</a:t>
            </a:r>
          </a:p>
        </p:txBody>
      </p:sp>
    </p:spTree>
    <p:extLst>
      <p:ext uri="{BB962C8B-B14F-4D97-AF65-F5344CB8AC3E}">
        <p14:creationId xmlns:p14="http://schemas.microsoft.com/office/powerpoint/2010/main" val="2497947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9C073-CA3A-4C10-AEF3-05074DF67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E7E4E4-E27B-4599-BEE2-5269346189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227" y="2678376"/>
            <a:ext cx="6005593" cy="479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0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B1F3C-E06A-4454-886C-2798F1BF0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Rack box wiring and optics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AE294E-AAFE-4610-9A98-047377459F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8" y="3116660"/>
            <a:ext cx="5915025" cy="4436268"/>
          </a:xfrm>
        </p:spPr>
      </p:pic>
    </p:spTree>
    <p:extLst>
      <p:ext uri="{BB962C8B-B14F-4D97-AF65-F5344CB8AC3E}">
        <p14:creationId xmlns:p14="http://schemas.microsoft.com/office/powerpoint/2010/main" val="2319729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2FC28-4F4D-4FA2-80B9-BF590C427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Rack box rear panel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469D28-467F-4857-82FA-E64DAA5411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8" y="3116660"/>
            <a:ext cx="5915025" cy="4436268"/>
          </a:xfrm>
        </p:spPr>
      </p:pic>
    </p:spTree>
    <p:extLst>
      <p:ext uri="{BB962C8B-B14F-4D97-AF65-F5344CB8AC3E}">
        <p14:creationId xmlns:p14="http://schemas.microsoft.com/office/powerpoint/2010/main" val="1028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42B25-1960-43E8-A465-68BD92B3F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side wiring and optics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4FD849-5633-4ABF-B6C9-63FD409063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8" y="3116660"/>
            <a:ext cx="5915025" cy="4436268"/>
          </a:xfrm>
        </p:spPr>
      </p:pic>
    </p:spTree>
    <p:extLst>
      <p:ext uri="{BB962C8B-B14F-4D97-AF65-F5344CB8AC3E}">
        <p14:creationId xmlns:p14="http://schemas.microsoft.com/office/powerpoint/2010/main" val="263414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9AC3D-5C71-4E73-AD77-707E91851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 side wiring and optics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F0016B-1A2A-4683-B661-850194887F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8" y="3116660"/>
            <a:ext cx="5915025" cy="4436268"/>
          </a:xfrm>
        </p:spPr>
      </p:pic>
    </p:spTree>
    <p:extLst>
      <p:ext uri="{BB962C8B-B14F-4D97-AF65-F5344CB8AC3E}">
        <p14:creationId xmlns:p14="http://schemas.microsoft.com/office/powerpoint/2010/main" val="2654114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3F9ED-B7A5-4E71-8EAC-E5F284368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 side detail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95464B-931F-4D11-B808-C648EF7A2D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8" y="3116660"/>
            <a:ext cx="5915025" cy="4436268"/>
          </a:xfrm>
        </p:spPr>
      </p:pic>
    </p:spTree>
    <p:extLst>
      <p:ext uri="{BB962C8B-B14F-4D97-AF65-F5344CB8AC3E}">
        <p14:creationId xmlns:p14="http://schemas.microsoft.com/office/powerpoint/2010/main" val="273552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22010</TotalTime>
  <Words>39</Words>
  <Application>Microsoft Office PowerPoint</Application>
  <PresentationFormat>Letter Paper (8.5x11 in)</PresentationFormat>
  <Paragraphs>11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MBARI 4K Camera Assembly Guide</vt:lpstr>
      <vt:lpstr>PowerPoint Presentation</vt:lpstr>
      <vt:lpstr>PowerPoint Presentation</vt:lpstr>
      <vt:lpstr>PowerPoint Presentation</vt:lpstr>
      <vt:lpstr>Rack box wiring and optics</vt:lpstr>
      <vt:lpstr>Rack box rear panel</vt:lpstr>
      <vt:lpstr>Left side wiring and optics</vt:lpstr>
      <vt:lpstr>Right side wiring and optics</vt:lpstr>
      <vt:lpstr>Right side detail</vt:lpstr>
      <vt:lpstr>Prototype panel</vt:lpstr>
      <vt:lpstr>PowerPoint Presentation</vt:lpstr>
      <vt:lpstr>Final panel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4K Camera Assembly Guide</dc:title>
  <dc:creator>Mark Chaffey</dc:creator>
  <cp:lastModifiedBy>Mark Chaffey</cp:lastModifiedBy>
  <cp:revision>11</cp:revision>
  <cp:lastPrinted>2021-07-28T19:46:30Z</cp:lastPrinted>
  <dcterms:created xsi:type="dcterms:W3CDTF">2021-06-15T17:26:28Z</dcterms:created>
  <dcterms:modified xsi:type="dcterms:W3CDTF">2021-08-02T22:55:51Z</dcterms:modified>
</cp:coreProperties>
</file>