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0" autoAdjust="0"/>
    <p:restoredTop sz="94660"/>
  </p:normalViewPr>
  <p:slideViewPr>
    <p:cSldViewPr snapToGrid="0">
      <p:cViewPr varScale="1">
        <p:scale>
          <a:sx n="68" d="100"/>
          <a:sy n="68" d="100"/>
        </p:scale>
        <p:origin x="5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C70AF-7B65-48EC-B2C3-0723288BB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0B7EAD-3F96-4F85-B6DC-ACE83C2CF9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EB52D-7725-4BEB-8D11-593031DCB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1508-AF0F-4E7D-8C08-CE7CF7570453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C74F9-D291-4251-84B5-C79F21A11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5621E1-7978-4E09-9CC4-3E5DA8FFF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AE644-EB84-4C7F-AF4C-C473784D6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301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7AFBF-9477-4198-BD78-E6F66D8E9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93B37B-8DA2-4841-912F-7C7618A19C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DBC3D7-7915-4819-BAA1-FEC7183B9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1508-AF0F-4E7D-8C08-CE7CF7570453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0F8328-AC65-49EB-B0AF-D90BDD5B7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47BBFC-9F60-4595-8D1C-8A0968831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AE644-EB84-4C7F-AF4C-C473784D6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220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A86057-9885-4E9F-9A13-33EF4CF07A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56B4C1-1391-4868-A94F-0F79A7FBBF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6FB304-4AE6-4C04-822E-5FE2EB1D6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1508-AF0F-4E7D-8C08-CE7CF7570453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FD010D-60D9-4918-9237-C067D0045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DEA26B-270A-4DB8-A8BB-BC77E0C32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AE644-EB84-4C7F-AF4C-C473784D6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884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C88E3-41E9-4572-ADF3-9334EE22D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6E120C-3B14-42B5-AE2D-51E4D0A778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A5960C-8C6B-4C93-BBEB-C3C4AB468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1508-AF0F-4E7D-8C08-CE7CF7570453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579E6-28FA-4BE9-A062-A14394E4B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184053-E643-4C89-BDCF-B9FE51BF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AE644-EB84-4C7F-AF4C-C473784D6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783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11487-E07A-45B3-8375-090290622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C49BDE-7040-473E-9DAE-3BFD45C91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E44F06-63EB-4F24-A1B2-B700649BE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1508-AF0F-4E7D-8C08-CE7CF7570453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A9E7A5-C7E8-4FBE-9979-E9F925985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C28858-7F44-4498-9E44-4765A8B02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AE644-EB84-4C7F-AF4C-C473784D6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014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77DD5-5874-4179-9251-512E9DC40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BFD35-5B80-47E4-9934-A82C20C5A5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582E20-F2B2-48D0-A729-AB3B8EE246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19F188-AD6C-46A0-A337-378750BEA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1508-AF0F-4E7D-8C08-CE7CF7570453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CE0122-C1A4-4140-9BFF-2AC5AFE8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37EBCE-43C6-4606-8A11-F4A4E21E5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AE644-EB84-4C7F-AF4C-C473784D6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407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6DE69-671D-4E90-880D-6A30C7E0A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675F4A-9507-4C3E-B018-621E5451C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D30893-7A5A-4CA5-89C7-2900A68613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3354B3-DE91-40A7-A16C-EE7D7DD58F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05D3A5-249F-460F-A17A-096CF4ADD5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0E74F9-6471-49E5-8008-591D01CB6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1508-AF0F-4E7D-8C08-CE7CF7570453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636F89-987E-4F2A-BDC3-FE31B45C1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2AFAEA-F3E1-4FA5-9B6B-1C715F94B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AE644-EB84-4C7F-AF4C-C473784D6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060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4AA6D-36BB-4127-959B-684D75DD6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F95DB1-0C8B-4A98-9C77-05BB6C078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1508-AF0F-4E7D-8C08-CE7CF7570453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2DAC83-C0E5-4ECC-98D4-08F52B086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CEAA4-2655-4F06-8677-CB5948FFA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AE644-EB84-4C7F-AF4C-C473784D6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344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D8BE37-A2AC-45A5-A3BE-DEE6D116B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1508-AF0F-4E7D-8C08-CE7CF7570453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37D89-7394-4C62-97AB-DB03C8055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F92328-A7A3-4BE7-AC78-4A256DD4C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AE644-EB84-4C7F-AF4C-C473784D6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834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1A820-CFB1-4791-9E1B-8254284F1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A9FB9B-9E6A-422A-9C96-38EA3343F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B46D6B-77F4-4591-825C-70A65BCEC9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109418-337E-4A94-8F34-89DD3F7EC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1508-AF0F-4E7D-8C08-CE7CF7570453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2534B1-6EA9-455A-A7E0-A5FAD887A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3D6506-7282-4A69-AF61-F00D14A94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AE644-EB84-4C7F-AF4C-C473784D6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487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09065-BFA0-4775-A7FC-29F6AE012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9BA5E9-2A1E-4955-9A1B-BAF5D746EB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779A61-3329-45EE-AF05-C69434BC48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D8B91C-DD79-46A2-9A74-DC89627D8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11508-AF0F-4E7D-8C08-CE7CF7570453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0FDDC8-AA9C-41E8-B0CD-01D2D86FB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1A6A62-5A05-4C34-B502-D2447C31B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AE644-EB84-4C7F-AF4C-C473784D6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060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FF5C20-F048-42EB-AD9A-88E0598B9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9096FD-1ACD-4FA6-B630-F1FACB2196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55C093-28A9-4398-80C0-045E185387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11508-AF0F-4E7D-8C08-CE7CF7570453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82883D-8419-4447-9EE7-14977DF132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69470F-2677-42E8-989D-96278C462C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AE644-EB84-4C7F-AF4C-C473784D6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048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A79C5-4100-4669-85EC-9FF90F76D2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Thermal Analysis Design Data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C16A4A-0E64-435E-8D8C-3CAB1E3B4E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864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9A4A5-8033-4936-B3E7-204FFE50C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Conditions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D385D-8107-4861-A333-408243D71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692275"/>
          </a:xfrm>
        </p:spPr>
        <p:txBody>
          <a:bodyPr>
            <a:normAutofit/>
          </a:bodyPr>
          <a:lstStyle/>
          <a:p>
            <a:r>
              <a:rPr lang="en-US" sz="1800" dirty="0"/>
              <a:t>Internal analysis</a:t>
            </a:r>
          </a:p>
          <a:p>
            <a:r>
              <a:rPr lang="en-US" sz="1800" dirty="0"/>
              <a:t>Water temp: 25° C</a:t>
            </a:r>
          </a:p>
          <a:p>
            <a:r>
              <a:rPr lang="en-US" sz="1800" dirty="0"/>
              <a:t>Hc = 79.60 W/m2/°C (0.25 cm/sec. longitudinal flow)</a:t>
            </a:r>
          </a:p>
          <a:p>
            <a:r>
              <a:rPr lang="en-US" sz="1800" dirty="0"/>
              <a:t>Heat load 67.6W (design expectation 62W)</a:t>
            </a:r>
          </a:p>
        </p:txBody>
      </p:sp>
    </p:spTree>
    <p:extLst>
      <p:ext uri="{BB962C8B-B14F-4D97-AF65-F5344CB8AC3E}">
        <p14:creationId xmlns:p14="http://schemas.microsoft.com/office/powerpoint/2010/main" val="2877866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9E5F76F-C2F4-4B0A-9BE9-69957438D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00" y="219075"/>
            <a:ext cx="10655300" cy="1266825"/>
          </a:xfrm>
        </p:spPr>
        <p:txBody>
          <a:bodyPr>
            <a:normAutofit/>
          </a:bodyPr>
          <a:lstStyle/>
          <a:p>
            <a:r>
              <a:rPr lang="en-US" sz="1600" dirty="0"/>
              <a:t>Illustration shows steady state </a:t>
            </a:r>
            <a:r>
              <a:rPr lang="en-US" sz="1600" dirty="0" err="1"/>
              <a:t>isosurface</a:t>
            </a:r>
            <a:r>
              <a:rPr lang="en-US" sz="1600" dirty="0"/>
              <a:t> of 37° C air temperature. Sensor temperature is 0.8 ° C higher. ∆ T sensor reading to water is 12.8° C. ∆ T air avg. to water is 10.37° C. Note that rear of housing is warmer and there is some air re-circulation so temperature sensor is set for 46 ° C cutoff – lower than the avg. max. air temp. but closer to the max air into Sony temp. (45 ° C 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17DF60-C4BC-468F-ADFA-8370BAADEE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74" t="10833" r="18593" b="19630"/>
          <a:stretch/>
        </p:blipFill>
        <p:spPr>
          <a:xfrm>
            <a:off x="1593850" y="1349197"/>
            <a:ext cx="8801100" cy="514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715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82A9D-DEE4-4929-9F79-A88A7382A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Same conditions opposite side of the housing showing 37° C air being pulled into vents in front of DSP&amp;L media converters.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044A14-BB4B-446D-966E-F63347159D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79" t="12963" r="18702" b="25741"/>
          <a:stretch/>
        </p:blipFill>
        <p:spPr>
          <a:xfrm>
            <a:off x="1549400" y="1690688"/>
            <a:ext cx="9272918" cy="482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9564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1845</TotalTime>
  <Words>156</Words>
  <Application>Microsoft Office PowerPoint</Application>
  <PresentationFormat>Widescreen</PresentationFormat>
  <Paragraphs>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Thermal Analysis Design Data</vt:lpstr>
      <vt:lpstr>Simulation Conditions</vt:lpstr>
      <vt:lpstr>Illustration shows steady state isosurface of 37° C air temperature. Sensor temperature is 0.8 ° C higher. ∆ T sensor reading to water is 12.8° C. ∆ T air avg. to water is 10.37° C. Note that rear of housing is warmer and there is some air re-circulation so temperature sensor is set for 46 ° C cutoff – lower than the avg. max. air temp. but closer to the max air into Sony temp. (45 ° C )</vt:lpstr>
      <vt:lpstr>Same conditions opposite side of the housing showing 37° C air being pulled into vents in front of DSP&amp;L media converters.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Thermal Analysis Design Data</dc:title>
  <dc:creator>Mark Chaffey</dc:creator>
  <cp:lastModifiedBy>Mark Chaffey</cp:lastModifiedBy>
  <cp:revision>9</cp:revision>
  <dcterms:created xsi:type="dcterms:W3CDTF">2020-12-10T18:59:19Z</dcterms:created>
  <dcterms:modified xsi:type="dcterms:W3CDTF">2020-12-12T01:44:38Z</dcterms:modified>
</cp:coreProperties>
</file>