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58" r:id="rId6"/>
    <p:sldId id="260" r:id="rId7"/>
    <p:sldId id="261" r:id="rId8"/>
    <p:sldId id="266" r:id="rId9"/>
    <p:sldId id="263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5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31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550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712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97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09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463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23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4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287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019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AF568-DAE0-458D-86A8-E9CF469BCBF4}" type="datetimeFigureOut">
              <a:rPr lang="en-US" smtClean="0"/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6E9B6-DF0B-4EF2-9E4C-EB3795123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314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MBARI 4K Camera Electrical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86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AC Sweep Response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0D3F06A-50CB-40BC-A044-887CCA9A58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449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200 Hz Pulse Response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18E4E37-D866-4350-94D6-F4B17551F5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3661" y="1578281"/>
            <a:ext cx="8737057" cy="491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475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Reference Circuit +/- 2.75V Out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2436BA7-4509-42A0-8924-A0D1CFBD76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8154" y="1583043"/>
            <a:ext cx="8844302" cy="497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759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DC Transient Response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974FE59-E619-48D8-AC95-34148AFF1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095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AC Sweep Response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A6EDABF-802C-459C-BF99-BED77CEB54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469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200 Hz Pulse Response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F65655F-E3DE-42D7-9B0F-FF2082352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303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lens position in to ADC</a:t>
            </a:r>
            <a:br>
              <a:rPr lang="en-US" dirty="0"/>
            </a:br>
            <a:r>
              <a:rPr lang="en-US" dirty="0"/>
              <a:t>2-7 VDC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5FB5E52-7A19-4027-B4AB-EE58B8884B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97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lens position in to ADC</a:t>
            </a:r>
            <a:br>
              <a:rPr lang="en-US" dirty="0"/>
            </a:br>
            <a:r>
              <a:rPr lang="en-US" dirty="0"/>
              <a:t>2-7 VDC DC Transient Response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4BF9B1-E60E-4FC9-8DC8-C322DA428E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80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Camera controller lens interface – lens position in to ADC</a:t>
            </a:r>
            <a:br>
              <a:rPr lang="en-US" dirty="0"/>
            </a:br>
            <a:r>
              <a:rPr lang="en-US" dirty="0"/>
              <a:t>2-7 VDC AC Sweep Response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A6A66F-E9DB-436B-AC38-D4F10F5317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668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Camera controller lens interface – lens position in to ADC</a:t>
            </a:r>
            <a:br>
              <a:rPr lang="en-US" dirty="0"/>
            </a:br>
            <a:r>
              <a:rPr lang="en-US" dirty="0"/>
              <a:t>2-7 VDC 200 Hz Pulse Response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30ECB0-A15D-4150-8883-03AEB77F41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232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Electrical Analog System Simulations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4782"/>
            <a:ext cx="10515600" cy="465137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For each case perform:</a:t>
            </a:r>
          </a:p>
          <a:p>
            <a:pPr lvl="1"/>
            <a:r>
              <a:rPr lang="en-US" dirty="0"/>
              <a:t>DC transient at 50 Hz on appropriate input.</a:t>
            </a:r>
          </a:p>
          <a:p>
            <a:pPr lvl="1"/>
            <a:r>
              <a:rPr lang="en-US" dirty="0"/>
              <a:t>Frequency sweep to 20 KHz.</a:t>
            </a:r>
          </a:p>
          <a:p>
            <a:pPr lvl="1"/>
            <a:r>
              <a:rPr lang="en-US" dirty="0"/>
              <a:t>Pulse response at 200Hz.</a:t>
            </a:r>
          </a:p>
          <a:p>
            <a:r>
              <a:rPr lang="en-US" dirty="0"/>
              <a:t>Circuits in camera:</a:t>
            </a:r>
          </a:p>
          <a:p>
            <a:pPr lvl="1"/>
            <a:r>
              <a:rPr lang="en-US" dirty="0"/>
              <a:t>I2C digital to analog converter (DAC8550) Zoom and Focus drive outputs.</a:t>
            </a:r>
          </a:p>
          <a:p>
            <a:pPr lvl="2"/>
            <a:r>
              <a:rPr lang="en-US" dirty="0"/>
              <a:t>Zoom = +/- 3V centered around 5V reference.</a:t>
            </a:r>
          </a:p>
          <a:p>
            <a:pPr lvl="2"/>
            <a:r>
              <a:rPr lang="en-US" dirty="0"/>
              <a:t>Focus = +/- 2.75V centered around 5V reference.</a:t>
            </a:r>
          </a:p>
          <a:p>
            <a:pPr lvl="1"/>
            <a:r>
              <a:rPr lang="en-US" dirty="0"/>
              <a:t>SPI bus ADS8350 analog to digital converter Zoom and Focus lens position inputs.</a:t>
            </a:r>
          </a:p>
          <a:p>
            <a:pPr lvl="2"/>
            <a:r>
              <a:rPr lang="en-US" dirty="0"/>
              <a:t>Zoom position follow wide +2V, tele +7V.</a:t>
            </a:r>
          </a:p>
          <a:p>
            <a:pPr lvl="2"/>
            <a:r>
              <a:rPr lang="en-US" dirty="0"/>
              <a:t>Focus position follow wide +2V, tele +7V.</a:t>
            </a:r>
          </a:p>
          <a:p>
            <a:r>
              <a:rPr lang="en-US" dirty="0"/>
              <a:t>Circuits in </a:t>
            </a:r>
            <a:r>
              <a:rPr lang="en-US" dirty="0" err="1"/>
              <a:t>lapbox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SPI bus ADS8350 analog to digital converter Zoom and Focus control (adjustable potentiometer) position inputs.</a:t>
            </a:r>
          </a:p>
          <a:p>
            <a:pPr lvl="2"/>
            <a:r>
              <a:rPr lang="en-US" dirty="0"/>
              <a:t>Zoom position pot wide +0V, tele +12V.</a:t>
            </a:r>
          </a:p>
          <a:p>
            <a:pPr lvl="2"/>
            <a:r>
              <a:rPr lang="en-US" dirty="0"/>
              <a:t>Focus position follow wide +0V, tele +12V.</a:t>
            </a:r>
          </a:p>
          <a:p>
            <a:pPr lvl="1"/>
            <a:r>
              <a:rPr lang="en-US" dirty="0"/>
              <a:t>DSPIC Processor built in 12 bit ADC.</a:t>
            </a:r>
          </a:p>
          <a:p>
            <a:pPr lvl="2"/>
            <a:r>
              <a:rPr lang="en-US" dirty="0"/>
              <a:t>Pan &amp; Tilt joystick X axis, 0-5V</a:t>
            </a:r>
          </a:p>
          <a:p>
            <a:pPr lvl="2"/>
            <a:r>
              <a:rPr lang="en-US" dirty="0"/>
              <a:t>Pan &amp; Tilt joystick Y axis, 0-5V</a:t>
            </a:r>
          </a:p>
        </p:txBody>
      </p:sp>
    </p:spTree>
    <p:extLst>
      <p:ext uri="{BB962C8B-B14F-4D97-AF65-F5344CB8AC3E}">
        <p14:creationId xmlns:p14="http://schemas.microsoft.com/office/powerpoint/2010/main" val="1972559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DSPIC Processor 12 bit ADC. Pan &amp; Tilt joystick X axis, 0-5V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051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6069" y="1126958"/>
            <a:ext cx="10281207" cy="5783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018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DSPIC Processor built in 12 bit ADC. Pan &amp; Tilt joystick X axis, 0-5V</a:t>
            </a:r>
            <a:br>
              <a:rPr lang="en-US" dirty="0"/>
            </a:br>
            <a:r>
              <a:rPr lang="en-US" dirty="0"/>
              <a:t>Sweep</a:t>
            </a: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7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 Transient Response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85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DC Pulse response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806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Reference Circuit - +/- 3V Out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065B0B-DACB-4B5C-A4B4-475B35B81C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2214" y="1538251"/>
            <a:ext cx="9555040" cy="5255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141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6903C9-E469-44E6-919B-23ED4FE8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Camera controller lens interface – DAC lens commands out</a:t>
            </a:r>
            <a:br>
              <a:rPr lang="en-US" dirty="0"/>
            </a:br>
            <a:r>
              <a:rPr lang="en-US" dirty="0"/>
              <a:t>DC Transient Response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AB59136-C2E4-4816-B055-357D8DBD46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178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385</Words>
  <Application>Microsoft Office PowerPoint</Application>
  <PresentationFormat>Widescreen</PresentationFormat>
  <Paragraphs>36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MBARI 4K Camera Electrical Design</vt:lpstr>
      <vt:lpstr>Electrical Analog System Simulations</vt:lpstr>
      <vt:lpstr>DSPIC Processor 12 bit ADC. Pan &amp; Tilt joystick X axis, 0-5V</vt:lpstr>
      <vt:lpstr>PowerPoint Presentation</vt:lpstr>
      <vt:lpstr>DSPIC Processor built in 12 bit ADC. Pan &amp; Tilt joystick X axis, 0-5V Sweep</vt:lpstr>
      <vt:lpstr>DC Transient Response</vt:lpstr>
      <vt:lpstr>DC Pulse response</vt:lpstr>
      <vt:lpstr>Camera controller lens interface – DAC lens commands out Reference Circuit - +/- 3V Out</vt:lpstr>
      <vt:lpstr>Camera controller lens interface – DAC lens commands out DC Transient Response</vt:lpstr>
      <vt:lpstr>Camera controller lens interface – DAC lens commands out AC Sweep Response</vt:lpstr>
      <vt:lpstr>Camera controller lens interface – DAC lens commands out 200 Hz Pulse Response</vt:lpstr>
      <vt:lpstr>Camera controller lens interface – DAC lens commands out Reference Circuit +/- 2.75V Out</vt:lpstr>
      <vt:lpstr>Camera controller lens interface – DAC lens commands out DC Transient Response</vt:lpstr>
      <vt:lpstr>Camera controller lens interface – DAC lens commands out AC Sweep Response</vt:lpstr>
      <vt:lpstr>Camera controller lens interface – DAC lens commands out 200 Hz Pulse Response</vt:lpstr>
      <vt:lpstr>Camera controller lens interface – lens position in to ADC 2-7 VDC</vt:lpstr>
      <vt:lpstr>Camera controller lens interface – lens position in to ADC 2-7 VDC DC Transient Response</vt:lpstr>
      <vt:lpstr>Camera controller lens interface – lens position in to ADC 2-7 VDC AC Sweep Response</vt:lpstr>
      <vt:lpstr>Camera controller lens interface – lens position in to ADC 2-7 VDC 200 Hz Pulse Response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MBARI 4K Camera Electrical Design</dc:title>
  <dc:creator>Mark Chaffey</dc:creator>
  <cp:lastModifiedBy>Mark Chaffey</cp:lastModifiedBy>
  <cp:revision>25</cp:revision>
  <dcterms:created xsi:type="dcterms:W3CDTF">2020-10-17T07:04:55Z</dcterms:created>
  <dcterms:modified xsi:type="dcterms:W3CDTF">2020-10-24T00:39:45Z</dcterms:modified>
</cp:coreProperties>
</file>