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47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0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40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0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72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99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6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37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5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7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002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55C80-A6BE-4462-B9A0-3FF4248EB0DF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84793-84C9-411D-BBA8-759630162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87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894" t="12651" r="13749" b="5239"/>
          <a:stretch/>
        </p:blipFill>
        <p:spPr>
          <a:xfrm>
            <a:off x="868100" y="104173"/>
            <a:ext cx="10417215" cy="66495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79773" y="5033555"/>
            <a:ext cx="801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LANC?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836229" y="4833257"/>
            <a:ext cx="296091" cy="23513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0156" y="5820437"/>
            <a:ext cx="267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Finesse this a little more?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868101" y="5710335"/>
            <a:ext cx="316887" cy="11010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31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1</cp:revision>
  <cp:lastPrinted>2020-07-16T15:32:28Z</cp:lastPrinted>
  <dcterms:created xsi:type="dcterms:W3CDTF">2020-07-16T15:30:51Z</dcterms:created>
  <dcterms:modified xsi:type="dcterms:W3CDTF">2020-07-16T15:32:34Z</dcterms:modified>
</cp:coreProperties>
</file>