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DBEA6-E412-4D66-B511-AA93906A32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2D5CE2-C346-49D2-A0C9-B6339BD69D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31812C-9540-479A-A42E-53609E79E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87025-651D-45F6-91CF-43427BE8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0C1BA-4E3D-48F0-8630-F483D700C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08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E349A-B229-427D-B4F8-D86241CF2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037BF1-3531-4B2E-B7A6-88D7EC80C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E9E5E-3015-4A2E-9452-6658A0EFD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B095E-8209-4948-AA02-0DA34DC90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DB7B4-4A3F-4A12-AB0F-A9F643B01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72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CDA8C9-C565-4DEF-B8FB-1A129F1607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0870B7-8E99-4531-A612-044D82495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64E45-EFE7-4F63-95EB-1728E7163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67E4F-B9B3-4BFD-BF8A-8720A465A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DE3AF-73D0-4C26-BD8D-16C58A2D7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8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04D56-9BB1-4C55-9D13-B6BD808E0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7FA32-8C5D-4642-97D1-092FB8D3C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E2354E-030B-45F0-84F1-68551975C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4DBAB-1FB9-4945-90FF-3014987FE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B5CDE-BF9E-4DCC-A43F-4CAB08F05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258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4AE63-B405-477F-ACC9-911743875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DD871-2A18-4AC9-9B58-E3E80A9B5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34265-1434-4045-8ABD-F2005846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E76CA0-7E54-4FC8-9FD5-C0F2E6567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F7C66-1646-4AD9-99DE-2B17B87DF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21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158EC-D02E-4BDC-90F2-3C7B5CC36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04BE6-B374-44ED-B939-C8A46E5586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834057-AAE6-4827-80DA-AEB9976E09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69AC7-6E4E-4559-8F86-7D91B3DB6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6FB24-611E-45B0-B5C9-F7CDD6362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28F955-FE6D-4918-821A-072069472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05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63D18-F710-47F0-8906-A2AE231A3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669F-4EA2-4A23-8354-6B90065E0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358037-5573-4325-8F76-8F2AB78D2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BC3153-B197-49B6-8551-94A0B51495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28C4B9-BBF4-4BC6-B8D9-D29C1E6F74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16BC6E-0128-4354-81A7-69826786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BD47B3-0F06-4B48-877D-00C4A7B9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5C50BA-439A-4BF5-96F2-C17023EC9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02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FC4A1-D5EA-4016-88C3-D527838B1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1DCB55-97ED-42C3-8946-7C5364AA1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230582-CC1A-41B5-9B26-381880E9F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25234-9ADB-4076-A917-1F75D5FBD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8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888D8-8C5A-4FA8-8678-0444B53EA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6DC638-9E3B-4885-968E-21B57F327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59550-642C-4AF6-8BB5-134E41EF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93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E64AB-1821-4760-9399-D703F48D2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62852-D415-485A-A644-B474AA751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E1F556-3CFE-45E1-84DB-70A23B5EF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2C454-96E3-4D05-BDD9-8078A56A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5D6131-A6E1-4ADB-AA60-595956E8D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F0CE57-20D0-4E18-A37E-0B9ED8D53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4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FFF16-679A-496A-8161-9AE8050A5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C79DE1-9F77-4E6B-B42D-57A7455C32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7FDEF-5112-4871-8AA0-611EFACD90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F15E0-B99B-46AC-8C0E-675DE1C1E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2BED5D-CD8D-4AA5-9EB9-1091C8F78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A5DDC-3F76-4456-AAEB-AC3080200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95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C1015E-71EF-4406-A5A5-AC8F47312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B9E5B-5D00-444E-87D1-C133FDA4D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F5A73-BFC5-4848-B670-2B50952127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47926-F0BB-439B-85A9-2446D5E4F18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BCA6F-B6B3-422B-BD6C-0C112068B0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08A534-3BEE-4003-A3D8-086F6926E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00D96-E7D9-4FEC-8CAF-6EA8C12A0F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0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C1C460-E594-4633-9AB5-A8381A2DF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4554"/>
            <a:ext cx="12192000" cy="566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08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3</cp:revision>
  <dcterms:created xsi:type="dcterms:W3CDTF">2021-03-24T21:56:49Z</dcterms:created>
  <dcterms:modified xsi:type="dcterms:W3CDTF">2021-03-24T23:33:43Z</dcterms:modified>
</cp:coreProperties>
</file>