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5544800" cy="10058400"/>
  <p:notesSz cx="14770100" cy="9296400"/>
  <p:defaultTextStyle>
    <a:defPPr>
      <a:defRPr lang="en-US"/>
    </a:defPPr>
    <a:lvl1pPr marL="0" algn="l" defTabSz="1462830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16" algn="l" defTabSz="1462830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30" algn="l" defTabSz="1462830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246" algn="l" defTabSz="1462830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662" algn="l" defTabSz="1462830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078" algn="l" defTabSz="1462830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494" algn="l" defTabSz="1462830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19910" algn="l" defTabSz="1462830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325" algn="l" defTabSz="1462830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48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634" y="67"/>
      </p:cViewPr>
      <p:guideLst>
        <p:guide orient="horz" pos="3168"/>
        <p:guide pos="48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5862" y="3124626"/>
            <a:ext cx="13213080" cy="21560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1720" y="5699760"/>
            <a:ext cx="1088136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2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5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08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1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4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17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19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22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845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012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010450" y="535519"/>
            <a:ext cx="4658043" cy="1143211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6322" y="535519"/>
            <a:ext cx="13715047" cy="1143211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317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284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933" y="6463456"/>
            <a:ext cx="13213080" cy="1997710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933" y="4263183"/>
            <a:ext cx="1321308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2849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696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544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393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241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09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19938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2786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1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6320" y="3126955"/>
            <a:ext cx="9186546" cy="8840681"/>
          </a:xfrm>
        </p:spPr>
        <p:txBody>
          <a:bodyPr/>
          <a:lstStyle>
            <a:lvl1pPr>
              <a:defRPr sz="3080"/>
            </a:lvl1pPr>
            <a:lvl2pPr>
              <a:defRPr sz="2640"/>
            </a:lvl2pPr>
            <a:lvl3pPr>
              <a:defRPr sz="2200"/>
            </a:lvl3pPr>
            <a:lvl4pPr>
              <a:defRPr sz="1980"/>
            </a:lvl4pPr>
            <a:lvl5pPr>
              <a:defRPr sz="1980"/>
            </a:lvl5pPr>
            <a:lvl6pPr>
              <a:defRPr sz="1980"/>
            </a:lvl6pPr>
            <a:lvl7pPr>
              <a:defRPr sz="1980"/>
            </a:lvl7pPr>
            <a:lvl8pPr>
              <a:defRPr sz="1980"/>
            </a:lvl8pPr>
            <a:lvl9pPr>
              <a:defRPr sz="198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81944" y="3126955"/>
            <a:ext cx="9186546" cy="8840681"/>
          </a:xfrm>
        </p:spPr>
        <p:txBody>
          <a:bodyPr/>
          <a:lstStyle>
            <a:lvl1pPr>
              <a:defRPr sz="3080"/>
            </a:lvl1pPr>
            <a:lvl2pPr>
              <a:defRPr sz="2640"/>
            </a:lvl2pPr>
            <a:lvl3pPr>
              <a:defRPr sz="2200"/>
            </a:lvl3pPr>
            <a:lvl4pPr>
              <a:defRPr sz="1980"/>
            </a:lvl4pPr>
            <a:lvl5pPr>
              <a:defRPr sz="1980"/>
            </a:lvl5pPr>
            <a:lvl6pPr>
              <a:defRPr sz="1980"/>
            </a:lvl6pPr>
            <a:lvl7pPr>
              <a:defRPr sz="1980"/>
            </a:lvl7pPr>
            <a:lvl8pPr>
              <a:defRPr sz="1980"/>
            </a:lvl8pPr>
            <a:lvl9pPr>
              <a:defRPr sz="198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44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402802"/>
            <a:ext cx="1399032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1" y="2251499"/>
            <a:ext cx="6868320" cy="938318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849" indent="0">
              <a:buNone/>
              <a:defRPr sz="2200" b="1"/>
            </a:lvl2pPr>
            <a:lvl3pPr marL="1005696" indent="0">
              <a:buNone/>
              <a:defRPr sz="1980" b="1"/>
            </a:lvl3pPr>
            <a:lvl4pPr marL="1508544" indent="0">
              <a:buNone/>
              <a:defRPr sz="1760" b="1"/>
            </a:lvl4pPr>
            <a:lvl5pPr marL="2011393" indent="0">
              <a:buNone/>
              <a:defRPr sz="1760" b="1"/>
            </a:lvl5pPr>
            <a:lvl6pPr marL="2514241" indent="0">
              <a:buNone/>
              <a:defRPr sz="1760" b="1"/>
            </a:lvl6pPr>
            <a:lvl7pPr marL="3017090" indent="0">
              <a:buNone/>
              <a:defRPr sz="1760" b="1"/>
            </a:lvl7pPr>
            <a:lvl8pPr marL="3519938" indent="0">
              <a:buNone/>
              <a:defRPr sz="1760" b="1"/>
            </a:lvl8pPr>
            <a:lvl9pPr marL="4022786" indent="0">
              <a:buNone/>
              <a:defRPr sz="1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1" y="3189817"/>
            <a:ext cx="6868320" cy="5795222"/>
          </a:xfrm>
        </p:spPr>
        <p:txBody>
          <a:bodyPr/>
          <a:lstStyle>
            <a:lvl1pPr>
              <a:defRPr sz="2640"/>
            </a:lvl1pPr>
            <a:lvl2pPr>
              <a:defRPr sz="2200"/>
            </a:lvl2pPr>
            <a:lvl3pPr>
              <a:defRPr sz="1980"/>
            </a:lvl3pPr>
            <a:lvl4pPr>
              <a:defRPr sz="1760"/>
            </a:lvl4pPr>
            <a:lvl5pPr>
              <a:defRPr sz="1760"/>
            </a:lvl5pPr>
            <a:lvl6pPr>
              <a:defRPr sz="1760"/>
            </a:lvl6pPr>
            <a:lvl7pPr>
              <a:defRPr sz="1760"/>
            </a:lvl7pPr>
            <a:lvl8pPr>
              <a:defRPr sz="1760"/>
            </a:lvl8pPr>
            <a:lvl9pPr>
              <a:defRPr sz="176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96546" y="2251499"/>
            <a:ext cx="6871017" cy="938318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849" indent="0">
              <a:buNone/>
              <a:defRPr sz="2200" b="1"/>
            </a:lvl2pPr>
            <a:lvl3pPr marL="1005696" indent="0">
              <a:buNone/>
              <a:defRPr sz="1980" b="1"/>
            </a:lvl3pPr>
            <a:lvl4pPr marL="1508544" indent="0">
              <a:buNone/>
              <a:defRPr sz="1760" b="1"/>
            </a:lvl4pPr>
            <a:lvl5pPr marL="2011393" indent="0">
              <a:buNone/>
              <a:defRPr sz="1760" b="1"/>
            </a:lvl5pPr>
            <a:lvl6pPr marL="2514241" indent="0">
              <a:buNone/>
              <a:defRPr sz="1760" b="1"/>
            </a:lvl6pPr>
            <a:lvl7pPr marL="3017090" indent="0">
              <a:buNone/>
              <a:defRPr sz="1760" b="1"/>
            </a:lvl7pPr>
            <a:lvl8pPr marL="3519938" indent="0">
              <a:buNone/>
              <a:defRPr sz="1760" b="1"/>
            </a:lvl8pPr>
            <a:lvl9pPr marL="4022786" indent="0">
              <a:buNone/>
              <a:defRPr sz="1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96546" y="3189817"/>
            <a:ext cx="6871017" cy="5795222"/>
          </a:xfrm>
        </p:spPr>
        <p:txBody>
          <a:bodyPr/>
          <a:lstStyle>
            <a:lvl1pPr>
              <a:defRPr sz="2640"/>
            </a:lvl1pPr>
            <a:lvl2pPr>
              <a:defRPr sz="2200"/>
            </a:lvl2pPr>
            <a:lvl3pPr>
              <a:defRPr sz="1980"/>
            </a:lvl3pPr>
            <a:lvl4pPr>
              <a:defRPr sz="1760"/>
            </a:lvl4pPr>
            <a:lvl5pPr>
              <a:defRPr sz="1760"/>
            </a:lvl5pPr>
            <a:lvl6pPr>
              <a:defRPr sz="1760"/>
            </a:lvl6pPr>
            <a:lvl7pPr>
              <a:defRPr sz="1760"/>
            </a:lvl7pPr>
            <a:lvl8pPr>
              <a:defRPr sz="1760"/>
            </a:lvl8pPr>
            <a:lvl9pPr>
              <a:defRPr sz="176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555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141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297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3" y="400474"/>
            <a:ext cx="5114133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7585" y="400477"/>
            <a:ext cx="8689976" cy="8584566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3" y="2104815"/>
            <a:ext cx="5114133" cy="6880226"/>
          </a:xfrm>
        </p:spPr>
        <p:txBody>
          <a:bodyPr/>
          <a:lstStyle>
            <a:lvl1pPr marL="0" indent="0">
              <a:buNone/>
              <a:defRPr sz="1540"/>
            </a:lvl1pPr>
            <a:lvl2pPr marL="502849" indent="0">
              <a:buNone/>
              <a:defRPr sz="1320"/>
            </a:lvl2pPr>
            <a:lvl3pPr marL="1005696" indent="0">
              <a:buNone/>
              <a:defRPr sz="1100"/>
            </a:lvl3pPr>
            <a:lvl4pPr marL="1508544" indent="0">
              <a:buNone/>
              <a:defRPr sz="990"/>
            </a:lvl4pPr>
            <a:lvl5pPr marL="2011393" indent="0">
              <a:buNone/>
              <a:defRPr sz="990"/>
            </a:lvl5pPr>
            <a:lvl6pPr marL="2514241" indent="0">
              <a:buNone/>
              <a:defRPr sz="990"/>
            </a:lvl6pPr>
            <a:lvl7pPr marL="3017090" indent="0">
              <a:buNone/>
              <a:defRPr sz="990"/>
            </a:lvl7pPr>
            <a:lvl8pPr marL="3519938" indent="0">
              <a:buNone/>
              <a:defRPr sz="990"/>
            </a:lvl8pPr>
            <a:lvl9pPr marL="4022786" indent="0">
              <a:buNone/>
              <a:defRPr sz="99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350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6890" y="7040881"/>
            <a:ext cx="932688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6890" y="898736"/>
            <a:ext cx="9326880" cy="6035040"/>
          </a:xfrm>
        </p:spPr>
        <p:txBody>
          <a:bodyPr/>
          <a:lstStyle>
            <a:lvl1pPr marL="0" indent="0">
              <a:buNone/>
              <a:defRPr sz="3520"/>
            </a:lvl1pPr>
            <a:lvl2pPr marL="502849" indent="0">
              <a:buNone/>
              <a:defRPr sz="3080"/>
            </a:lvl2pPr>
            <a:lvl3pPr marL="1005696" indent="0">
              <a:buNone/>
              <a:defRPr sz="2640"/>
            </a:lvl3pPr>
            <a:lvl4pPr marL="1508544" indent="0">
              <a:buNone/>
              <a:defRPr sz="2200"/>
            </a:lvl4pPr>
            <a:lvl5pPr marL="2011393" indent="0">
              <a:buNone/>
              <a:defRPr sz="2200"/>
            </a:lvl5pPr>
            <a:lvl6pPr marL="2514241" indent="0">
              <a:buNone/>
              <a:defRPr sz="2200"/>
            </a:lvl6pPr>
            <a:lvl7pPr marL="3017090" indent="0">
              <a:buNone/>
              <a:defRPr sz="2200"/>
            </a:lvl7pPr>
            <a:lvl8pPr marL="3519938" indent="0">
              <a:buNone/>
              <a:defRPr sz="2200"/>
            </a:lvl8pPr>
            <a:lvl9pPr marL="4022786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6890" y="7872097"/>
            <a:ext cx="9326880" cy="1180464"/>
          </a:xfrm>
        </p:spPr>
        <p:txBody>
          <a:bodyPr/>
          <a:lstStyle>
            <a:lvl1pPr marL="0" indent="0">
              <a:buNone/>
              <a:defRPr sz="1540"/>
            </a:lvl1pPr>
            <a:lvl2pPr marL="502849" indent="0">
              <a:buNone/>
              <a:defRPr sz="1320"/>
            </a:lvl2pPr>
            <a:lvl3pPr marL="1005696" indent="0">
              <a:buNone/>
              <a:defRPr sz="1100"/>
            </a:lvl3pPr>
            <a:lvl4pPr marL="1508544" indent="0">
              <a:buNone/>
              <a:defRPr sz="990"/>
            </a:lvl4pPr>
            <a:lvl5pPr marL="2011393" indent="0">
              <a:buNone/>
              <a:defRPr sz="990"/>
            </a:lvl5pPr>
            <a:lvl6pPr marL="2514241" indent="0">
              <a:buNone/>
              <a:defRPr sz="990"/>
            </a:lvl6pPr>
            <a:lvl7pPr marL="3017090" indent="0">
              <a:buNone/>
              <a:defRPr sz="990"/>
            </a:lvl7pPr>
            <a:lvl8pPr marL="3519938" indent="0">
              <a:buNone/>
              <a:defRPr sz="990"/>
            </a:lvl8pPr>
            <a:lvl9pPr marL="4022786" indent="0">
              <a:buNone/>
              <a:defRPr sz="99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228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02802"/>
            <a:ext cx="13990320" cy="1676400"/>
          </a:xfrm>
          <a:prstGeom prst="rect">
            <a:avLst/>
          </a:prstGeom>
        </p:spPr>
        <p:txBody>
          <a:bodyPr vert="horz" lIns="91427" tIns="45713" rIns="91427" bIns="4571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2346963"/>
            <a:ext cx="13990320" cy="6638079"/>
          </a:xfrm>
          <a:prstGeom prst="rect">
            <a:avLst/>
          </a:prstGeom>
        </p:spPr>
        <p:txBody>
          <a:bodyPr vert="horz" lIns="91427" tIns="45713" rIns="91427" bIns="4571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2" y="9322650"/>
            <a:ext cx="3627120" cy="535516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60328-56E0-415E-8EF8-66CEEEA9030A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11140" y="9322650"/>
            <a:ext cx="4922520" cy="535516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0440" y="9322650"/>
            <a:ext cx="3627120" cy="535516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CA073-BE33-4E12-84A4-5D26244116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58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05696" rtl="0" eaLnBrk="1" latinLnBrk="0" hangingPunct="1"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136" indent="-377136" algn="l" defTabSz="1005696" rtl="0" eaLnBrk="1" latinLnBrk="0" hangingPunct="1">
        <a:spcBef>
          <a:spcPct val="20000"/>
        </a:spcBef>
        <a:buFont typeface="Arial" panose="020B0604020202020204" pitchFamily="34" charset="0"/>
        <a:buChar char="•"/>
        <a:defRPr sz="3520" kern="1200">
          <a:solidFill>
            <a:schemeClr val="tx1"/>
          </a:solidFill>
          <a:latin typeface="+mn-lt"/>
          <a:ea typeface="+mn-ea"/>
          <a:cs typeface="+mn-cs"/>
        </a:defRPr>
      </a:lvl1pPr>
      <a:lvl2pPr marL="817128" indent="-314280" algn="l" defTabSz="1005696" rtl="0" eaLnBrk="1" latinLnBrk="0" hangingPunct="1">
        <a:spcBef>
          <a:spcPct val="20000"/>
        </a:spcBef>
        <a:buFont typeface="Arial" panose="020B0604020202020204" pitchFamily="34" charset="0"/>
        <a:buChar char="–"/>
        <a:defRPr sz="3080" kern="1200">
          <a:solidFill>
            <a:schemeClr val="tx1"/>
          </a:solidFill>
          <a:latin typeface="+mn-lt"/>
          <a:ea typeface="+mn-ea"/>
          <a:cs typeface="+mn-cs"/>
        </a:defRPr>
      </a:lvl2pPr>
      <a:lvl3pPr marL="1257121" indent="-251424" algn="l" defTabSz="10056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1759968" indent="-251424" algn="l" defTabSz="1005696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2817" indent="-251424" algn="l" defTabSz="1005696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65665" indent="-251424" algn="l" defTabSz="10056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68514" indent="-251424" algn="l" defTabSz="10056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71362" indent="-251424" algn="l" defTabSz="10056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74211" indent="-251424" algn="l" defTabSz="10056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696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849" algn="l" defTabSz="1005696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696" algn="l" defTabSz="1005696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544" algn="l" defTabSz="1005696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93" algn="l" defTabSz="1005696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41" algn="l" defTabSz="1005696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090" algn="l" defTabSz="1005696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19938" algn="l" defTabSz="1005696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2786" algn="l" defTabSz="1005696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hyperlink" Target="mailto:chma@mbari.org" TargetMode="Externa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tiff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chma@mbari.or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19601" y="335280"/>
            <a:ext cx="6653560" cy="106177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902001 4K ROV </a:t>
            </a:r>
            <a:r>
              <a:rPr lang="en-US" dirty="0" smtClean="0"/>
              <a:t>Camera</a:t>
            </a:r>
            <a:br>
              <a:rPr lang="en-US" dirty="0" smtClean="0"/>
            </a:br>
            <a:r>
              <a:rPr lang="en-US" dirty="0" smtClean="0"/>
              <a:t>DRAWINGS &amp; SCHEMATICS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01840" y="1465742"/>
            <a:ext cx="1760220" cy="80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40" dirty="0"/>
              <a:t>Mark Chaffey</a:t>
            </a:r>
          </a:p>
          <a:p>
            <a:r>
              <a:rPr lang="en-US" sz="1540" dirty="0">
                <a:hlinkClick r:id="rId2"/>
              </a:rPr>
              <a:t>chma@mbari.org</a:t>
            </a:r>
            <a:endParaRPr lang="en-US" sz="1540" dirty="0"/>
          </a:p>
          <a:p>
            <a:r>
              <a:rPr lang="en-US" sz="1540" dirty="0"/>
              <a:t>(831) 775 1708</a:t>
            </a:r>
            <a:endParaRPr lang="en-US" sz="154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5752" r="17189"/>
          <a:stretch/>
        </p:blipFill>
        <p:spPr>
          <a:xfrm>
            <a:off x="8558560" y="7311860"/>
            <a:ext cx="2514601" cy="25041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00" y="2300452"/>
            <a:ext cx="3405082" cy="34271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87" r="9903" b="1"/>
          <a:stretch/>
        </p:blipFill>
        <p:spPr>
          <a:xfrm>
            <a:off x="11275643" y="7327100"/>
            <a:ext cx="4111496" cy="2490262"/>
          </a:xfrm>
          <a:prstGeom prst="rect">
            <a:avLst/>
          </a:prstGeom>
        </p:spPr>
      </p:pic>
      <p:pic>
        <p:nvPicPr>
          <p:cNvPr id="13" name="Picture 4" descr="AUV Head shot.jpg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88" b="12354"/>
          <a:stretch/>
        </p:blipFill>
        <p:spPr bwMode="auto">
          <a:xfrm>
            <a:off x="4344700" y="7311860"/>
            <a:ext cx="3957421" cy="249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mww.mbari.org/itd/communications/photo-contest-2017/Animals/Images_animals/worm_Johnson_600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0" r="8705"/>
          <a:stretch/>
        </p:blipFill>
        <p:spPr bwMode="auto">
          <a:xfrm>
            <a:off x="839500" y="5859089"/>
            <a:ext cx="3405082" cy="394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981200"/>
            <a:ext cx="9725091" cy="54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81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60930" y="251460"/>
            <a:ext cx="6412230" cy="1089660"/>
          </a:xfrm>
        </p:spPr>
        <p:txBody>
          <a:bodyPr>
            <a:noAutofit/>
          </a:bodyPr>
          <a:lstStyle/>
          <a:p>
            <a:r>
              <a:rPr lang="en-US" sz="3080" dirty="0"/>
              <a:t>902001 4K ROV Camera</a:t>
            </a:r>
            <a:endParaRPr lang="en-US" sz="3080" dirty="0"/>
          </a:p>
        </p:txBody>
      </p:sp>
      <p:sp>
        <p:nvSpPr>
          <p:cNvPr id="3" name="TextBox 2"/>
          <p:cNvSpPr txBox="1"/>
          <p:nvPr/>
        </p:nvSpPr>
        <p:spPr>
          <a:xfrm>
            <a:off x="5425440" y="934855"/>
            <a:ext cx="5391848" cy="1067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68" dirty="0"/>
              <a:t>Mark Chaffey </a:t>
            </a:r>
            <a:r>
              <a:rPr lang="en-US" sz="3168" dirty="0">
                <a:hlinkClick r:id="rId2"/>
              </a:rPr>
              <a:t>chma@mbari.org</a:t>
            </a:r>
            <a:r>
              <a:rPr lang="en-US" sz="3168" dirty="0"/>
              <a:t> (831) 775 1708</a:t>
            </a:r>
            <a:endParaRPr lang="en-US" sz="3168" dirty="0"/>
          </a:p>
        </p:txBody>
      </p:sp>
    </p:spTree>
    <p:extLst>
      <p:ext uri="{BB962C8B-B14F-4D97-AF65-F5344CB8AC3E}">
        <p14:creationId xmlns:p14="http://schemas.microsoft.com/office/powerpoint/2010/main" val="382365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28</Words>
  <Application>Microsoft Office PowerPoint</Application>
  <PresentationFormat>Custom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902001 4K ROV Camera DRAWINGS &amp; SCHEMATICS</vt:lpstr>
      <vt:lpstr>902001 4K ROV Camera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901209 i2MAP</dc:title>
  <dc:creator>chma</dc:creator>
  <cp:lastModifiedBy>Mark Chaffey</cp:lastModifiedBy>
  <cp:revision>14</cp:revision>
  <cp:lastPrinted>2020-09-25T21:58:59Z</cp:lastPrinted>
  <dcterms:created xsi:type="dcterms:W3CDTF">2014-03-24T17:13:11Z</dcterms:created>
  <dcterms:modified xsi:type="dcterms:W3CDTF">2020-09-25T23:38:54Z</dcterms:modified>
</cp:coreProperties>
</file>