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letter"/>
  <p:notesSz cx="9283700" cy="6985000"/>
  <p:defaultTextStyle>
    <a:defPPr>
      <a:defRPr lang="en-US"/>
    </a:defPPr>
    <a:lvl1pPr marL="0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2890" y="8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45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1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2257" y="486835"/>
            <a:ext cx="2055019" cy="103928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486835"/>
            <a:ext cx="6050756" cy="103928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1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8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1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42686"/>
            <a:ext cx="4052888" cy="80369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87" y="2842686"/>
            <a:ext cx="4052888" cy="80369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4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5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4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9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5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69" indent="0">
              <a:buNone/>
              <a:defRPr sz="2400"/>
            </a:lvl3pPr>
            <a:lvl4pPr marL="1371404" indent="0">
              <a:buNone/>
              <a:defRPr sz="2000"/>
            </a:lvl4pPr>
            <a:lvl5pPr marL="1828539" indent="0">
              <a:buNone/>
              <a:defRPr sz="2000"/>
            </a:lvl5pPr>
            <a:lvl6pPr marL="2285674" indent="0">
              <a:buNone/>
              <a:defRPr sz="2000"/>
            </a:lvl6pPr>
            <a:lvl7pPr marL="2742809" indent="0">
              <a:buNone/>
              <a:defRPr sz="2000"/>
            </a:lvl7pPr>
            <a:lvl8pPr marL="3199944" indent="0">
              <a:buNone/>
              <a:defRPr sz="2000"/>
            </a:lvl8pPr>
            <a:lvl9pPr marL="365707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2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1" y="8475136"/>
            <a:ext cx="16002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60328-56E0-415E-8EF8-66CEEEA9030A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8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6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1" indent="-342851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4" indent="-285709" algn="l" defTabSz="91426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7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8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hyperlink" Target="mailto:chma@mbari.org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chma@mbari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6048691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902001 4K ROV Camera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67000" y="1085381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 Chaffey</a:t>
            </a:r>
          </a:p>
          <a:p>
            <a:r>
              <a:rPr lang="en-US" dirty="0" smtClean="0">
                <a:hlinkClick r:id="rId2"/>
              </a:rPr>
              <a:t>chma@mbari.org</a:t>
            </a:r>
            <a:endParaRPr lang="en-US" dirty="0" smtClean="0"/>
          </a:p>
          <a:p>
            <a:r>
              <a:rPr lang="en-US" dirty="0" smtClean="0"/>
              <a:t>(831) 775 1708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539" y="6601889"/>
            <a:ext cx="3404939" cy="22737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2133600"/>
            <a:ext cx="3095529" cy="31155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7" r="9903" b="1"/>
          <a:stretch/>
        </p:blipFill>
        <p:spPr>
          <a:xfrm>
            <a:off x="3368840" y="2151340"/>
            <a:ext cx="3412960" cy="2067171"/>
          </a:xfrm>
          <a:prstGeom prst="rect">
            <a:avLst/>
          </a:prstGeom>
        </p:spPr>
      </p:pic>
      <p:pic>
        <p:nvPicPr>
          <p:cNvPr id="13" name="Picture 4" descr="AUV Head shot.jp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88" b="12354"/>
          <a:stretch/>
        </p:blipFill>
        <p:spPr bwMode="auto">
          <a:xfrm>
            <a:off x="3376861" y="4343400"/>
            <a:ext cx="339062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mww.mbari.org/itd/communications/photo-contest-2017/Animals/Images_animals/worm_Johnson_600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" r="8705"/>
          <a:stretch/>
        </p:blipFill>
        <p:spPr bwMode="auto">
          <a:xfrm>
            <a:off x="152400" y="5355404"/>
            <a:ext cx="3095529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8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391" y="228600"/>
            <a:ext cx="5829300" cy="99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902001 4K ROV </a:t>
            </a:r>
            <a:r>
              <a:rPr lang="en-US" sz="2800" dirty="0" smtClean="0"/>
              <a:t>Camera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849868"/>
            <a:ext cx="490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 Chaffey </a:t>
            </a:r>
            <a:r>
              <a:rPr lang="en-US" dirty="0" smtClean="0">
                <a:hlinkClick r:id="rId2"/>
              </a:rPr>
              <a:t>chma@mbari.org</a:t>
            </a:r>
            <a:r>
              <a:rPr lang="en-US" dirty="0" smtClean="0"/>
              <a:t> (831) 775 1708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24</Words>
  <Application>Microsoft Office PowerPoint</Application>
  <PresentationFormat>Letter Paper (8.5x11 in)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902001 4K ROV Camera</vt:lpstr>
      <vt:lpstr>902001 4K ROV Camera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901209 i2MAP</dc:title>
  <dc:creator>chma</dc:creator>
  <cp:lastModifiedBy>Mark Chaffey</cp:lastModifiedBy>
  <cp:revision>12</cp:revision>
  <cp:lastPrinted>2016-02-08T21:48:41Z</cp:lastPrinted>
  <dcterms:created xsi:type="dcterms:W3CDTF">2014-03-24T17:13:11Z</dcterms:created>
  <dcterms:modified xsi:type="dcterms:W3CDTF">2020-02-04T00:46:25Z</dcterms:modified>
</cp:coreProperties>
</file>