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6858000" cy="9144000" type="letter"/>
  <p:notesSz cx="9283700" cy="6985000"/>
  <p:defaultTextStyle>
    <a:defPPr>
      <a:defRPr lang="en-US"/>
    </a:defPPr>
    <a:lvl1pPr marL="0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35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69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04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39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674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09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944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078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2942" y="67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1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0328-56E0-415E-8EF8-66CEEEA9030A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CA073-BE33-4E12-84A4-5D2624411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845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0328-56E0-415E-8EF8-66CEEEA9030A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CA073-BE33-4E12-84A4-5D2624411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012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2257" y="486835"/>
            <a:ext cx="2055019" cy="103928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1" y="486835"/>
            <a:ext cx="6050756" cy="103928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0328-56E0-415E-8EF8-66CEEEA9030A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CA073-BE33-4E12-84A4-5D2624411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317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0328-56E0-415E-8EF8-66CEEEA9030A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CA073-BE33-4E12-84A4-5D2624411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284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9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3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0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3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6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94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07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0328-56E0-415E-8EF8-66CEEEA9030A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CA073-BE33-4E12-84A4-5D2624411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113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842686"/>
            <a:ext cx="4052888" cy="80369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4387" y="2842686"/>
            <a:ext cx="4052888" cy="80369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0328-56E0-415E-8EF8-66CEEEA9030A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CA073-BE33-4E12-84A4-5D2624411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944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5" indent="0">
              <a:buNone/>
              <a:defRPr sz="2000" b="1"/>
            </a:lvl2pPr>
            <a:lvl3pPr marL="914269" indent="0">
              <a:buNone/>
              <a:defRPr sz="1800" b="1"/>
            </a:lvl3pPr>
            <a:lvl4pPr marL="1371404" indent="0">
              <a:buNone/>
              <a:defRPr sz="1600" b="1"/>
            </a:lvl4pPr>
            <a:lvl5pPr marL="1828539" indent="0">
              <a:buNone/>
              <a:defRPr sz="1600" b="1"/>
            </a:lvl5pPr>
            <a:lvl6pPr marL="2285674" indent="0">
              <a:buNone/>
              <a:defRPr sz="1600" b="1"/>
            </a:lvl6pPr>
            <a:lvl7pPr marL="2742809" indent="0">
              <a:buNone/>
              <a:defRPr sz="1600" b="1"/>
            </a:lvl7pPr>
            <a:lvl8pPr marL="3199944" indent="0">
              <a:buNone/>
              <a:defRPr sz="1600" b="1"/>
            </a:lvl8pPr>
            <a:lvl9pPr marL="3657078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5" indent="0">
              <a:buNone/>
              <a:defRPr sz="2000" b="1"/>
            </a:lvl2pPr>
            <a:lvl3pPr marL="914269" indent="0">
              <a:buNone/>
              <a:defRPr sz="1800" b="1"/>
            </a:lvl3pPr>
            <a:lvl4pPr marL="1371404" indent="0">
              <a:buNone/>
              <a:defRPr sz="1600" b="1"/>
            </a:lvl4pPr>
            <a:lvl5pPr marL="1828539" indent="0">
              <a:buNone/>
              <a:defRPr sz="1600" b="1"/>
            </a:lvl5pPr>
            <a:lvl6pPr marL="2285674" indent="0">
              <a:buNone/>
              <a:defRPr sz="1600" b="1"/>
            </a:lvl6pPr>
            <a:lvl7pPr marL="2742809" indent="0">
              <a:buNone/>
              <a:defRPr sz="1600" b="1"/>
            </a:lvl7pPr>
            <a:lvl8pPr marL="3199944" indent="0">
              <a:buNone/>
              <a:defRPr sz="1600" b="1"/>
            </a:lvl8pPr>
            <a:lvl9pPr marL="3657078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0328-56E0-415E-8EF8-66CEEEA9030A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CA073-BE33-4E12-84A4-5D2624411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555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0328-56E0-415E-8EF8-66CEEEA9030A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CA073-BE33-4E12-84A4-5D2624411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141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0328-56E0-415E-8EF8-66CEEEA9030A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CA073-BE33-4E12-84A4-5D2624411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297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1913468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135" indent="0">
              <a:buNone/>
              <a:defRPr sz="1200"/>
            </a:lvl2pPr>
            <a:lvl3pPr marL="914269" indent="0">
              <a:buNone/>
              <a:defRPr sz="1000"/>
            </a:lvl3pPr>
            <a:lvl4pPr marL="1371404" indent="0">
              <a:buNone/>
              <a:defRPr sz="900"/>
            </a:lvl4pPr>
            <a:lvl5pPr marL="1828539" indent="0">
              <a:buNone/>
              <a:defRPr sz="900"/>
            </a:lvl5pPr>
            <a:lvl6pPr marL="2285674" indent="0">
              <a:buNone/>
              <a:defRPr sz="900"/>
            </a:lvl6pPr>
            <a:lvl7pPr marL="2742809" indent="0">
              <a:buNone/>
              <a:defRPr sz="900"/>
            </a:lvl7pPr>
            <a:lvl8pPr marL="3199944" indent="0">
              <a:buNone/>
              <a:defRPr sz="900"/>
            </a:lvl8pPr>
            <a:lvl9pPr marL="3657078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0328-56E0-415E-8EF8-66CEEEA9030A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CA073-BE33-4E12-84A4-5D2624411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350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135" indent="0">
              <a:buNone/>
              <a:defRPr sz="2800"/>
            </a:lvl2pPr>
            <a:lvl3pPr marL="914269" indent="0">
              <a:buNone/>
              <a:defRPr sz="2400"/>
            </a:lvl3pPr>
            <a:lvl4pPr marL="1371404" indent="0">
              <a:buNone/>
              <a:defRPr sz="2000"/>
            </a:lvl4pPr>
            <a:lvl5pPr marL="1828539" indent="0">
              <a:buNone/>
              <a:defRPr sz="2000"/>
            </a:lvl5pPr>
            <a:lvl6pPr marL="2285674" indent="0">
              <a:buNone/>
              <a:defRPr sz="2000"/>
            </a:lvl6pPr>
            <a:lvl7pPr marL="2742809" indent="0">
              <a:buNone/>
              <a:defRPr sz="2000"/>
            </a:lvl7pPr>
            <a:lvl8pPr marL="3199944" indent="0">
              <a:buNone/>
              <a:defRPr sz="2000"/>
            </a:lvl8pPr>
            <a:lvl9pPr marL="3657078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135" indent="0">
              <a:buNone/>
              <a:defRPr sz="1200"/>
            </a:lvl2pPr>
            <a:lvl3pPr marL="914269" indent="0">
              <a:buNone/>
              <a:defRPr sz="1000"/>
            </a:lvl3pPr>
            <a:lvl4pPr marL="1371404" indent="0">
              <a:buNone/>
              <a:defRPr sz="900"/>
            </a:lvl4pPr>
            <a:lvl5pPr marL="1828539" indent="0">
              <a:buNone/>
              <a:defRPr sz="900"/>
            </a:lvl5pPr>
            <a:lvl6pPr marL="2285674" indent="0">
              <a:buNone/>
              <a:defRPr sz="900"/>
            </a:lvl6pPr>
            <a:lvl7pPr marL="2742809" indent="0">
              <a:buNone/>
              <a:defRPr sz="900"/>
            </a:lvl7pPr>
            <a:lvl8pPr marL="3199944" indent="0">
              <a:buNone/>
              <a:defRPr sz="900"/>
            </a:lvl8pPr>
            <a:lvl9pPr marL="3657078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0328-56E0-415E-8EF8-66CEEEA9030A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CA073-BE33-4E12-84A4-5D2624411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228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27" tIns="45713" rIns="91427" bIns="45713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27" tIns="45713" rIns="91427" bIns="4571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1" y="8475136"/>
            <a:ext cx="1600200" cy="486833"/>
          </a:xfrm>
          <a:prstGeom prst="rect">
            <a:avLst/>
          </a:prstGeom>
        </p:spPr>
        <p:txBody>
          <a:bodyPr vert="horz" lIns="91427" tIns="45713" rIns="91427" bIns="45713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60328-56E0-415E-8EF8-66CEEEA9030A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27" tIns="45713" rIns="91427" bIns="45713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27" tIns="45713" rIns="91427" bIns="4571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DCA073-BE33-4E12-84A4-5D2624411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581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26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1" indent="-342851" algn="l" defTabSz="9142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44" indent="-285709" algn="l" defTabSz="914269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37" indent="-228567" algn="l" defTabSz="914269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71" indent="-228567" algn="l" defTabSz="914269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06" indent="-228567" algn="l" defTabSz="914269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41" indent="-228567" algn="l" defTabSz="91426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6" indent="-228567" algn="l" defTabSz="91426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1" indent="-228567" algn="l" defTabSz="91426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6" indent="-228567" algn="l" defTabSz="91426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9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4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9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4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9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4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8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jpeg"/><Relationship Id="rId2" Type="http://schemas.openxmlformats.org/officeDocument/2006/relationships/hyperlink" Target="mailto:chma@mbari.org" TargetMode="Externa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tif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chma@mbari.org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304800"/>
            <a:ext cx="6048691" cy="96524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902001 4K ROV </a:t>
            </a:r>
            <a:r>
              <a:rPr lang="en-US" dirty="0" smtClean="0"/>
              <a:t>Camera</a:t>
            </a:r>
            <a:br>
              <a:rPr lang="en-US" dirty="0" smtClean="0"/>
            </a:br>
            <a:r>
              <a:rPr lang="en-US" dirty="0" smtClean="0"/>
              <a:t>DATA SHEETS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819400" y="1332492"/>
            <a:ext cx="1600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Mark Chaffey</a:t>
            </a:r>
          </a:p>
          <a:p>
            <a:r>
              <a:rPr lang="en-US" sz="1400" dirty="0" smtClean="0">
                <a:hlinkClick r:id="rId2"/>
              </a:rPr>
              <a:t>chma@mbari.org</a:t>
            </a:r>
            <a:endParaRPr lang="en-US" sz="1400" dirty="0" smtClean="0"/>
          </a:p>
          <a:p>
            <a:r>
              <a:rPr lang="en-US" sz="1400" dirty="0" smtClean="0"/>
              <a:t>(831) 775 1708</a:t>
            </a:r>
            <a:endParaRPr lang="en-US" sz="1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8539" y="6601889"/>
            <a:ext cx="3404939" cy="227379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2133600"/>
            <a:ext cx="3095529" cy="311556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87" r="9903" b="1"/>
          <a:stretch/>
        </p:blipFill>
        <p:spPr>
          <a:xfrm>
            <a:off x="3368840" y="2151340"/>
            <a:ext cx="3412960" cy="2067171"/>
          </a:xfrm>
          <a:prstGeom prst="rect">
            <a:avLst/>
          </a:prstGeom>
        </p:spPr>
      </p:pic>
      <p:pic>
        <p:nvPicPr>
          <p:cNvPr id="13" name="Picture 4" descr="AUV Head shot.jpg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688" b="12354"/>
          <a:stretch/>
        </p:blipFill>
        <p:spPr bwMode="auto">
          <a:xfrm>
            <a:off x="3376861" y="4343400"/>
            <a:ext cx="3390628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s://mww.mbari.org/itd/communications/photo-contest-2017/Animals/Images_animals/worm_Johnson_600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0" r="8705"/>
          <a:stretch/>
        </p:blipFill>
        <p:spPr bwMode="auto">
          <a:xfrm>
            <a:off x="152400" y="5355404"/>
            <a:ext cx="3095529" cy="358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781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0391" y="228600"/>
            <a:ext cx="5829300" cy="990600"/>
          </a:xfrm>
        </p:spPr>
        <p:txBody>
          <a:bodyPr>
            <a:noAutofit/>
          </a:bodyPr>
          <a:lstStyle/>
          <a:p>
            <a:r>
              <a:rPr lang="en-US" sz="2800" dirty="0" smtClean="0"/>
              <a:t>902001 4K ROV Camera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1295400" y="849868"/>
            <a:ext cx="490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Mark Chaffey </a:t>
            </a:r>
            <a:r>
              <a:rPr lang="en-US" dirty="0" smtClean="0">
                <a:hlinkClick r:id="rId2"/>
              </a:rPr>
              <a:t>chma@mbari.org</a:t>
            </a:r>
            <a:r>
              <a:rPr lang="en-US" dirty="0" smtClean="0"/>
              <a:t> (831) 775 1708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653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27</Words>
  <Application>Microsoft Office PowerPoint</Application>
  <PresentationFormat>Letter Paper (8.5x11 in)</PresentationFormat>
  <Paragraphs>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902001 4K ROV Camera DATA SHEETS</vt:lpstr>
      <vt:lpstr>902001 4K ROV Camera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901209 i2MAP</dc:title>
  <dc:creator>chma</dc:creator>
  <cp:lastModifiedBy>Mark Chaffey</cp:lastModifiedBy>
  <cp:revision>13</cp:revision>
  <cp:lastPrinted>2016-02-08T21:48:41Z</cp:lastPrinted>
  <dcterms:created xsi:type="dcterms:W3CDTF">2014-03-24T17:13:11Z</dcterms:created>
  <dcterms:modified xsi:type="dcterms:W3CDTF">2020-09-25T21:50:21Z</dcterms:modified>
</cp:coreProperties>
</file>