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708" r:id="rId2"/>
    <p:sldId id="710" r:id="rId3"/>
    <p:sldId id="70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727"/>
  </p:normalViewPr>
  <p:slideViewPr>
    <p:cSldViewPr snapToGrid="0" snapToObjects="1">
      <p:cViewPr varScale="1">
        <p:scale>
          <a:sx n="80" d="100"/>
          <a:sy n="80" d="100"/>
        </p:scale>
        <p:origin x="48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0EA36-43C5-B042-8CB3-53100C1A5FAA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860D7-4656-CC42-9685-F3454E434F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79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806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an example of one of the vent chimneys first discovered in the AUV mapping along the Alarcon</a:t>
            </a:r>
            <a:r>
              <a:rPr lang="en-US" baseline="0" dirty="0" smtClean="0"/>
              <a:t> rise.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35E92-666B-42C0-AAAD-95041FC0A6E9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8970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10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B33-D33D-104A-A373-A4D214E5C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116055-2610-A54E-84EC-C2A6F07FE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48A8-5A92-114F-9E98-7CE6E3D8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C1FBE-91EF-B143-AB86-7CCC8387F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4F48-7859-F947-818F-00DC478BF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002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01E493-0353-D243-816C-B62D22366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9C8A67-3E2D-4E4D-9C00-D1C059A19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D16FD-2DD8-DD48-A1EC-B63581BE9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21EB8-D860-3345-8D0F-3203ED9CE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6FEE0-0E9D-7B4F-BEA0-DFB1839B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8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7FCAFF-ECDE-A34D-80FE-AAFB85B4B2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0B51-995E-4649-88D8-C904018B82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6A7B1-8CA5-CF45-8C7E-739298085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C49B0-173A-B64E-B1BB-C53EBD329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4EB00-78FE-AE42-AF04-7E2022664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302893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7B7F9-C336-3040-87BC-96611030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9ECB7-5F0B-DC42-9AA8-433DA772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AFDC7-7D7F-2340-A21B-65F15D0D0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18F8B-52B7-9143-9BBB-48010D0B8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6932F9-0944-6147-BD07-E8C0D492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4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62D1-8EA3-EA41-84A8-55D753FCC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9ADF2-520A-9C44-A241-9944F89B6B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19D82F-401F-2942-AAB3-00CDE1F4A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9D405-50D7-2441-89F9-5A182E9EA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E3AA1-D05F-D646-8487-11933056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7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29A74-A882-D04B-93D0-1221B5984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BC032-510C-304A-AAA0-95001DA8A1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72B5-5576-C042-A35A-727EBF31C6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16B2B-3BC2-D643-A603-2C9B34C1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BF417D-0B0D-0E42-8C9D-5BCBA7CF3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953EA-1275-8D45-A7B5-6F1533C78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4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1C013-2B2E-0746-99BD-511194828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844DCE-423D-8046-AE5E-EA851F98A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DB2D5-33BC-C04E-843A-42FEC8635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AC427-38E8-9842-A935-D310F8D7B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29A905-1D82-0C4D-9A79-55155B73D4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C0FC1-725D-694D-9390-599ABA3A8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BB8E0-E6C7-A949-9DA1-7CD789370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A004FF-D93F-0048-A120-F93D70DE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6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249F-7A26-EC4B-8892-27C9BAD0C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D240A0-8708-D343-A333-C6C1C7DA2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D47FEA-2916-834E-8FE3-B0B3F4B77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6070B-CE8B-B24A-9E72-32D777321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6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D0BB09-5B0D-4B4E-8917-CBDFB519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FC5877-4B7E-FE44-AB35-3890E7221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88FB4-5F5F-C24A-B779-BBF9CBA8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2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5BDAA-6921-4C45-A25F-B0E2E5597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7DFE1-D112-FC48-BA18-9D327EED1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6C6F7C-D2D8-614C-8CD3-E23D3D9AD5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5CAF7E-19F8-2047-B897-2B47BCF47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720CA7-7F9A-744A-ABB8-D6021412B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02EC69-9E1C-D049-A47D-9AFF92D5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29F58-303C-DA4A-958B-29DF97108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FBB6F-D497-D546-A581-D1F777A80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55CF13-068C-CD40-94C9-A6B2A28DE3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40CD9-4BE0-B443-B958-8B36C4436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B2162-DD7B-8642-A18C-CE2A3B193302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54F343-F78E-D648-AF6A-A391B9583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351404-DCFE-8A4E-88F9-3797B6C97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2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5BDB65-5E8B-0F40-A742-AEE95721D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FF1C-9867-044D-B424-198966E70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EDDCC-7890-C44C-B2EF-6E8310453C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B2162-DD7B-8642-A18C-CE2A3B193302}" type="datetimeFigureOut">
              <a:rPr lang="en-US" smtClean="0"/>
              <a:t>10/21/2019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B95A9-1556-3F4E-95C2-AB3C3A51AF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63C655-1680-E048-9866-289F0DBC3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C5EA2-46D8-6149-B8D8-35C2AF1569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85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jpg"/><Relationship Id="rId11" Type="http://schemas.openxmlformats.org/officeDocument/2006/relationships/image" Target="../media/image7.jpeg"/><Relationship Id="rId5" Type="http://schemas.openxmlformats.org/officeDocument/2006/relationships/image" Target="../media/image1.png"/><Relationship Id="rId10" Type="http://schemas.openxmlformats.org/officeDocument/2006/relationships/image" Target="../media/image6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902001 4K ROV Main Camera Development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727734-83D2-6A45-9226-5272F9442FAB}"/>
              </a:ext>
            </a:extLst>
          </p:cNvPr>
          <p:cNvSpPr txBox="1"/>
          <p:nvPr/>
        </p:nvSpPr>
        <p:spPr>
          <a:xfrm>
            <a:off x="955847" y="1347691"/>
            <a:ext cx="1076202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deep sea visual images collected by MBARI’s Remotely Operated Vehicles (ROV’s) are often the most important returned science data.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Species identification, abundance and behavior.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Seafloor composition and properties.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Documentation of operations such as coring.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Visual images from our ROV’s are also a vital component of science publications as well as MBARI’s and MBA’s public education and outreach programs – </a:t>
            </a:r>
            <a:r>
              <a:rPr lang="en-US" sz="2800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exceptional video imagery has been a core identity at MBARI since our founding!</a:t>
            </a:r>
          </a:p>
        </p:txBody>
      </p:sp>
    </p:spTree>
    <p:extLst>
      <p:ext uri="{BB962C8B-B14F-4D97-AF65-F5344CB8AC3E}">
        <p14:creationId xmlns:p14="http://schemas.microsoft.com/office/powerpoint/2010/main" val="178756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743_T05_Black_smoker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2414" t="389" r="21610" b="-389"/>
          <a:stretch/>
        </p:blipFill>
        <p:spPr>
          <a:xfrm>
            <a:off x="8237075" y="1297605"/>
            <a:ext cx="3954925" cy="33719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36" y="755653"/>
            <a:ext cx="11241051" cy="474563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ROV video images are essential for MBARI’s Research Mission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297605"/>
            <a:ext cx="8744475" cy="56114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6720" y="4577311"/>
            <a:ext cx="4145280" cy="23317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14538"/>
            <a:ext cx="4326883" cy="56114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0120" y="1288172"/>
            <a:ext cx="4386956" cy="56114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0002" y="1278740"/>
            <a:ext cx="4305897" cy="557233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39926" y="1280160"/>
            <a:ext cx="4277950" cy="5619441"/>
          </a:xfrm>
          <a:prstGeom prst="rect">
            <a:avLst/>
          </a:prstGeom>
        </p:spPr>
      </p:pic>
      <p:sp>
        <p:nvSpPr>
          <p:cNvPr id="14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 txBox="1">
            <a:spLocks/>
          </p:cNvSpPr>
          <p:nvPr/>
        </p:nvSpPr>
        <p:spPr>
          <a:xfrm>
            <a:off x="846761" y="157948"/>
            <a:ext cx="10515600" cy="515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902001 4K ROV Main Camera Development</a:t>
            </a:r>
            <a:endParaRPr lang="en-US" sz="2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13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A1EDB5B-DE6A-8F49-A6C7-75219FDA2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925"/>
            <a:ext cx="10515600" cy="13255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902001 4K ROV Main Camera Development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07BC18-3DB6-6D42-BF2E-8723C5D1830D}"/>
              </a:ext>
            </a:extLst>
          </p:cNvPr>
          <p:cNvSpPr txBox="1"/>
          <p:nvPr/>
        </p:nvSpPr>
        <p:spPr>
          <a:xfrm>
            <a:off x="985827" y="1407655"/>
            <a:ext cx="107066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 the world transitions from “High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efinition” to “Ultra High Definition”, MBARI is well positioned to take the lead on collecting exceptional deep sea video.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Our regular access to the deep sea.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Our history of developing high quality camera systems.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Our storage and processing capacity.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project has received bids from four commercial vendors for a co-development effort.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final decision on vendor selection or completing the entire project in-house is pending and completion is scheduled for Fall 2020.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85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ABABAB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15666</TotalTime>
  <Words>221</Words>
  <Application>Microsoft Office PowerPoint</Application>
  <PresentationFormat>Widescreen</PresentationFormat>
  <Paragraphs>22</Paragraphs>
  <Slides>3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902001 4K ROV Main Camera Development</vt:lpstr>
      <vt:lpstr>ROV video images are essential for MBARI’s Research Mission</vt:lpstr>
      <vt:lpstr>902001 4K ROV Main Camera Development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name of project here (e.g. – 901023 Continental Margins)</dc:title>
  <dc:creator>Mandy Allen</dc:creator>
  <cp:lastModifiedBy>Mark Chaffey</cp:lastModifiedBy>
  <cp:revision>22</cp:revision>
  <dcterms:created xsi:type="dcterms:W3CDTF">2019-10-09T22:33:11Z</dcterms:created>
  <dcterms:modified xsi:type="dcterms:W3CDTF">2019-10-21T17:39:07Z</dcterms:modified>
</cp:coreProperties>
</file>