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60" r:id="rId6"/>
    <p:sldId id="259" r:id="rId7"/>
    <p:sldId id="262" r:id="rId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5EB0B-4079-45F1-8779-840A8E599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76A11A-E2A2-4A62-BDAD-824C9F44D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AFEE7-06A3-46BC-8BBB-60A8E046A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05A42-BF59-45BF-BED4-014F4F9CB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B4630-4E2C-4386-8382-63B029F5D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6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B1AA-0D2B-4EC2-BE9D-D9042D8B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0C9DF-8B29-416F-96FD-0CAB35381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F7C25-46CE-4760-9D2B-4D9F3584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E3BA4-0196-417E-9FCE-FBDA72775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305C9-906B-4A06-AA2E-FE402AD8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2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BAE0CD-904E-4A3A-8974-D15F906AF6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29E95-42AB-4C1A-BDDB-2025EBEEF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94104-E61F-4D40-B2D6-57E0AA38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425F6-B1A2-42B7-B4D7-4BE36CB71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BDA05-6A2D-4B20-9B5D-4FB51ED4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EE498-DC53-4035-ADCF-027B94F3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44E3-829E-42FE-9804-59EF54AA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4ED65-0254-4BF0-A6A7-F9D210F5C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13236-6C78-49D0-BA2B-F4FECEB7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8B0E4-25E7-4040-B131-5F91B4C4A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1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121B-5D79-4FF8-83B7-9893EF41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DB887-6920-4A05-8384-F8AC806F3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77CFF-1651-4513-81BA-05591D105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3BDDB-87EA-4D03-A0BD-C8279B1F0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8F6E6-7BFC-4F73-8237-9C65C102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7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F7E6-259E-4749-A1ED-97C646DA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ABFC9-E946-41FB-A448-4A7A00257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A6AD3-DD12-4863-A23E-2C5979916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243D6-23D3-483D-83F9-A53FC366C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3DCD7-1446-476C-84B5-C7681202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A57AD-606F-401A-9C2F-37ABE259D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2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71A7-F23E-4694-806A-B908197FF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D822E-F466-4F9C-A1E0-3F4899B4C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47952-E81A-4F87-B1AF-78E1A4AA6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FC61B6-5DCF-4107-9040-4F5FA10AF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4F5B6-9A90-4A58-A157-DE27A8ACD3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5BDDC0-0E38-403C-9554-E8AADBBB6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CBEA93-E934-4611-A89A-D3E21B95D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7638F7-3B05-43BB-A92D-1FA268F6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5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3E165-2CF8-4E87-861B-BC4310760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9BADA-7AA0-4624-8A4F-705665D02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C443E-178B-4721-A16E-31233F402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9727D-EFCE-457A-BDF6-7C6E3855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9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EF5FE-7D36-4829-87F9-98394CA03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0EA893-E917-4347-968E-E8C2A1B8A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3F0CF-A298-4057-8AD0-68C25C71E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EAD1-FE91-4627-83AB-3C1CEBA20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D136D-5930-47AC-8F82-C6C475C4B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F0111C-EE00-44F4-B95A-3B65BD0BB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3D470-AF14-400A-A847-28F23C7FC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7590B-13F4-4461-A80C-5CDF219F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545B76-1011-42CA-A83C-2F3CE4604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2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0F30D-86F3-473B-9C5E-EA56AE84B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4ECFE4-E132-4678-AA2D-727BECD9A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6F322-06DF-45C9-8939-9D4D2AD24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CBED9-4A5A-4AD5-99A3-0C6C4A402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C9B05-BE99-4C1D-A9FB-22A0AA2D4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41B76-B322-4ED7-B0B1-C2FEF4348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2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79B810-B199-4C69-A100-E4E7CEE6B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0A42B-B344-4859-94C2-85B3C7B3E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C434D-D03A-4EF1-A9BE-26DA633FE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2ABBA-EACC-4DC6-BC66-CDB24707580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88841-5B88-452D-B769-95A519E98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F29F0-8887-405D-B0E3-78F695A5F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048F4-98FC-4D9E-A746-9511E0E19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4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A3965-2944-427C-B71D-A5F9D48C8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Camera System Design Using the Canon CJ15ex4.3 Lens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18BB0-31C2-4C40-BB64-B77B42D96D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0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0B6161-5940-450E-95FA-BA12632F1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203" y="65315"/>
            <a:ext cx="8870544" cy="66529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A07C1C-9CD7-4A79-9E5E-27787F020F2E}"/>
              </a:ext>
            </a:extLst>
          </p:cNvPr>
          <p:cNvSpPr txBox="1"/>
          <p:nvPr/>
        </p:nvSpPr>
        <p:spPr>
          <a:xfrm>
            <a:off x="2726052" y="65315"/>
            <a:ext cx="7048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Modifications to stock Canon Lens to fit in underwater housing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9E8A41-0FDB-4C0D-9057-7DCA9CEADBC0}"/>
              </a:ext>
            </a:extLst>
          </p:cNvPr>
          <p:cNvSpPr txBox="1"/>
          <p:nvPr/>
        </p:nvSpPr>
        <p:spPr>
          <a:xfrm rot="10800000" flipV="1">
            <a:off x="1839362" y="2324710"/>
            <a:ext cx="2904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2X extender actuator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3E9D3D-058D-4F5E-8476-F711DA463015}"/>
              </a:ext>
            </a:extLst>
          </p:cNvPr>
          <p:cNvCxnSpPr/>
          <p:nvPr/>
        </p:nvCxnSpPr>
        <p:spPr>
          <a:xfrm flipV="1">
            <a:off x="4067299" y="1258784"/>
            <a:ext cx="427511" cy="127659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074671-3DA1-464B-BC48-CCB02E81AF7E}"/>
              </a:ext>
            </a:extLst>
          </p:cNvPr>
          <p:cNvSpPr txBox="1"/>
          <p:nvPr/>
        </p:nvSpPr>
        <p:spPr>
          <a:xfrm rot="10800000" flipV="1">
            <a:off x="1711435" y="5599216"/>
            <a:ext cx="2904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Chassis side panel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6A2AB7-AB5C-49C8-A920-107E05A391F4}"/>
              </a:ext>
            </a:extLst>
          </p:cNvPr>
          <p:cNvCxnSpPr>
            <a:cxnSpLocks/>
          </p:cNvCxnSpPr>
          <p:nvPr/>
        </p:nvCxnSpPr>
        <p:spPr>
          <a:xfrm>
            <a:off x="3639788" y="5783882"/>
            <a:ext cx="571792" cy="30321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80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BBAB4A-9799-44B6-AC4D-F73CA5CFB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D7EC45-0876-4169-9B76-5E4EC28B262F}"/>
              </a:ext>
            </a:extLst>
          </p:cNvPr>
          <p:cNvSpPr txBox="1"/>
          <p:nvPr/>
        </p:nvSpPr>
        <p:spPr>
          <a:xfrm>
            <a:off x="2439051" y="5765298"/>
            <a:ext cx="7048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assembled chassis incorporating Canon CJ15 lens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BAEE6-1226-41F4-A59B-66BD2B5068F6}"/>
              </a:ext>
            </a:extLst>
          </p:cNvPr>
          <p:cNvSpPr txBox="1"/>
          <p:nvPr/>
        </p:nvSpPr>
        <p:spPr>
          <a:xfrm>
            <a:off x="1853353" y="4984077"/>
            <a:ext cx="41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Canon lens user interface controls. Lens is tightly integrated into the camera system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080B1F-85CB-41DD-BC10-72CBA9EB27B7}"/>
              </a:ext>
            </a:extLst>
          </p:cNvPr>
          <p:cNvCxnSpPr>
            <a:cxnSpLocks/>
          </p:cNvCxnSpPr>
          <p:nvPr/>
        </p:nvCxnSpPr>
        <p:spPr>
          <a:xfrm flipV="1">
            <a:off x="5342120" y="3877114"/>
            <a:ext cx="417933" cy="1161674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00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F44AC-42D8-4D3E-B608-DF297C84A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051692-8288-4B2A-AF3B-0D1E7051D2E9}"/>
              </a:ext>
            </a:extLst>
          </p:cNvPr>
          <p:cNvSpPr txBox="1"/>
          <p:nvPr/>
        </p:nvSpPr>
        <p:spPr>
          <a:xfrm>
            <a:off x="3733895" y="5705228"/>
            <a:ext cx="414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Final laser alignment of the optical path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E8CB6-E270-475B-8A0C-6016FFAA8966}"/>
              </a:ext>
            </a:extLst>
          </p:cNvPr>
          <p:cNvSpPr txBox="1"/>
          <p:nvPr/>
        </p:nvSpPr>
        <p:spPr>
          <a:xfrm>
            <a:off x="8043368" y="1025324"/>
            <a:ext cx="347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Note vignetting in full wide angle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703D88-92D9-4060-8293-E892C23AD680}"/>
              </a:ext>
            </a:extLst>
          </p:cNvPr>
          <p:cNvCxnSpPr>
            <a:cxnSpLocks/>
          </p:cNvCxnSpPr>
          <p:nvPr/>
        </p:nvCxnSpPr>
        <p:spPr>
          <a:xfrm flipV="1">
            <a:off x="11032870" y="629153"/>
            <a:ext cx="480562" cy="39617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33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3C9816-8A2D-437C-88A9-0AD616F4F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234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F2E4F-9EBD-4AC5-80E6-F4E647958785}"/>
              </a:ext>
            </a:extLst>
          </p:cNvPr>
          <p:cNvSpPr txBox="1"/>
          <p:nvPr/>
        </p:nvSpPr>
        <p:spPr>
          <a:xfrm>
            <a:off x="5686634" y="6159091"/>
            <a:ext cx="208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 camera system</a:t>
            </a:r>
          </a:p>
        </p:txBody>
      </p:sp>
    </p:spTree>
    <p:extLst>
      <p:ext uri="{BB962C8B-B14F-4D97-AF65-F5344CB8AC3E}">
        <p14:creationId xmlns:p14="http://schemas.microsoft.com/office/powerpoint/2010/main" val="357623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6B04C6-4C1D-41F8-A3D8-9A0027EEC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0CB9A6-E25F-4625-8B41-7043FFA102D4}"/>
              </a:ext>
            </a:extLst>
          </p:cNvPr>
          <p:cNvSpPr txBox="1"/>
          <p:nvPr/>
        </p:nvSpPr>
        <p:spPr>
          <a:xfrm>
            <a:off x="3493614" y="5898788"/>
            <a:ext cx="7048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Camera installed on Remotely Operated Vehicle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21C931-26E6-455C-B356-967CAD4255AF}"/>
              </a:ext>
            </a:extLst>
          </p:cNvPr>
          <p:cNvCxnSpPr>
            <a:cxnSpLocks/>
          </p:cNvCxnSpPr>
          <p:nvPr/>
        </p:nvCxnSpPr>
        <p:spPr>
          <a:xfrm flipV="1">
            <a:off x="5887033" y="3891206"/>
            <a:ext cx="208967" cy="200758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08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DDCA3E-81D5-457F-BF88-66A0C3DB0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1B263D-0808-4A6A-95D8-C11712C0F509}"/>
              </a:ext>
            </a:extLst>
          </p:cNvPr>
          <p:cNvSpPr txBox="1"/>
          <p:nvPr/>
        </p:nvSpPr>
        <p:spPr>
          <a:xfrm>
            <a:off x="1050765" y="6045626"/>
            <a:ext cx="504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Frame grab from underwater image at 1000 meters</a:t>
            </a:r>
          </a:p>
        </p:txBody>
      </p:sp>
    </p:spTree>
    <p:extLst>
      <p:ext uri="{BB962C8B-B14F-4D97-AF65-F5344CB8AC3E}">
        <p14:creationId xmlns:p14="http://schemas.microsoft.com/office/powerpoint/2010/main" val="3728946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75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Camera System Design Using the Canon CJ15ex4.3 Lens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Camera Design Using the Canon CJ15ex4.3 Lens</dc:title>
  <dc:creator>Mark Chaffey</dc:creator>
  <cp:lastModifiedBy>Mark Chaffey</cp:lastModifiedBy>
  <cp:revision>10</cp:revision>
  <cp:lastPrinted>2021-10-14T19:10:03Z</cp:lastPrinted>
  <dcterms:created xsi:type="dcterms:W3CDTF">2021-10-14T18:02:08Z</dcterms:created>
  <dcterms:modified xsi:type="dcterms:W3CDTF">2021-10-14T19:11:41Z</dcterms:modified>
</cp:coreProperties>
</file>