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84" autoAdjust="0"/>
    <p:restoredTop sz="94660"/>
  </p:normalViewPr>
  <p:slideViewPr>
    <p:cSldViewPr snapToGrid="0">
      <p:cViewPr varScale="1">
        <p:scale>
          <a:sx n="97" d="100"/>
          <a:sy n="97" d="100"/>
        </p:scale>
        <p:origin x="194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7B47-A820-4044-88D0-C2661F7AD06C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35D0-F799-4681-ADCF-3427500AE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541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7B47-A820-4044-88D0-C2661F7AD06C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35D0-F799-4681-ADCF-3427500AE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062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7B47-A820-4044-88D0-C2661F7AD06C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35D0-F799-4681-ADCF-3427500AE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013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7B47-A820-4044-88D0-C2661F7AD06C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35D0-F799-4681-ADCF-3427500AE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128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7B47-A820-4044-88D0-C2661F7AD06C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35D0-F799-4681-ADCF-3427500AE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238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7B47-A820-4044-88D0-C2661F7AD06C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35D0-F799-4681-ADCF-3427500AE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134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7B47-A820-4044-88D0-C2661F7AD06C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35D0-F799-4681-ADCF-3427500AE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4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7B47-A820-4044-88D0-C2661F7AD06C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35D0-F799-4681-ADCF-3427500AE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746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7B47-A820-4044-88D0-C2661F7AD06C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35D0-F799-4681-ADCF-3427500AE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836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7B47-A820-4044-88D0-C2661F7AD06C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35D0-F799-4681-ADCF-3427500AE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420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7B47-A820-4044-88D0-C2661F7AD06C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35D0-F799-4681-ADCF-3427500AE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086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37B47-A820-4044-88D0-C2661F7AD06C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D35D0-F799-4681-ADCF-3427500AE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03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1150286" y="1732109"/>
            <a:ext cx="9459311" cy="66887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5400000">
            <a:off x="4336216" y="4959676"/>
            <a:ext cx="5636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902001 Project Schedule as of July 2020</a:t>
            </a:r>
            <a:endParaRPr lang="en-US" sz="2400" dirty="0"/>
          </a:p>
        </p:txBody>
      </p:sp>
      <p:sp>
        <p:nvSpPr>
          <p:cNvPr id="6" name="Right Brace 5"/>
          <p:cNvSpPr/>
          <p:nvPr/>
        </p:nvSpPr>
        <p:spPr>
          <a:xfrm rot="5400000">
            <a:off x="5608581" y="5671646"/>
            <a:ext cx="299545" cy="1600199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 rot="5400000">
            <a:off x="4794398" y="7510591"/>
            <a:ext cx="1967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Completed tasks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86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9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Chaffey</dc:creator>
  <cp:lastModifiedBy>Mark Chaffey</cp:lastModifiedBy>
  <cp:revision>2</cp:revision>
  <dcterms:created xsi:type="dcterms:W3CDTF">2020-07-13T23:06:00Z</dcterms:created>
  <dcterms:modified xsi:type="dcterms:W3CDTF">2020-07-13T23:13:35Z</dcterms:modified>
</cp:coreProperties>
</file>