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0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39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5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27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44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1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67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52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60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3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7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2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28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A6AE1-B0B3-43A5-AE2E-0CA7BD524C2D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C4EDC-7F81-47AC-8AE0-800CF83E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23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C6927D-D142-4C51-AEFD-4A9E80205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715" y="906898"/>
            <a:ext cx="3962988" cy="75936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E2D11B-A4DC-477B-B00A-C8B0C4AC7384}"/>
              </a:ext>
            </a:extLst>
          </p:cNvPr>
          <p:cNvSpPr txBox="1"/>
          <p:nvPr/>
        </p:nvSpPr>
        <p:spPr>
          <a:xfrm>
            <a:off x="428786" y="4332155"/>
            <a:ext cx="1952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Dockside integration days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A2E0387-4AF6-451B-9A94-FC30DB01BB70}"/>
              </a:ext>
            </a:extLst>
          </p:cNvPr>
          <p:cNvCxnSpPr>
            <a:cxnSpLocks/>
          </p:cNvCxnSpPr>
          <p:nvPr/>
        </p:nvCxnSpPr>
        <p:spPr>
          <a:xfrm>
            <a:off x="2146515" y="4506545"/>
            <a:ext cx="1069383" cy="122411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45645A0-BF67-47CB-8A37-7C7D81ABDD1A}"/>
              </a:ext>
            </a:extLst>
          </p:cNvPr>
          <p:cNvCxnSpPr>
            <a:cxnSpLocks/>
          </p:cNvCxnSpPr>
          <p:nvPr/>
        </p:nvCxnSpPr>
        <p:spPr>
          <a:xfrm>
            <a:off x="2146515" y="4448366"/>
            <a:ext cx="3053166" cy="584905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1E34CD8-0C70-4784-B84D-47DE1F09A867}"/>
              </a:ext>
            </a:extLst>
          </p:cNvPr>
          <p:cNvSpPr txBox="1"/>
          <p:nvPr/>
        </p:nvSpPr>
        <p:spPr>
          <a:xfrm>
            <a:off x="375831" y="5015233"/>
            <a:ext cx="175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Start of 4K deployment period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01C088E-C314-4D10-BBE1-FE89802E2D78}"/>
              </a:ext>
            </a:extLst>
          </p:cNvPr>
          <p:cNvCxnSpPr>
            <a:cxnSpLocks/>
          </p:cNvCxnSpPr>
          <p:nvPr/>
        </p:nvCxnSpPr>
        <p:spPr>
          <a:xfrm>
            <a:off x="1952786" y="5205589"/>
            <a:ext cx="2255004" cy="412547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0A4EDEE-D03C-4195-87BF-3D09525454B3}"/>
              </a:ext>
            </a:extLst>
          </p:cNvPr>
          <p:cNvSpPr txBox="1"/>
          <p:nvPr/>
        </p:nvSpPr>
        <p:spPr>
          <a:xfrm>
            <a:off x="410702" y="3957756"/>
            <a:ext cx="1952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VENTANA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BFABF0-232A-454A-89B7-AD7BAEECF947}"/>
              </a:ext>
            </a:extLst>
          </p:cNvPr>
          <p:cNvSpPr txBox="1"/>
          <p:nvPr/>
        </p:nvSpPr>
        <p:spPr>
          <a:xfrm>
            <a:off x="387456" y="5932807"/>
            <a:ext cx="1952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/>
              <a:t>RICKETTS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545759-D040-4C91-B079-AF8E0B10CAB4}"/>
              </a:ext>
            </a:extLst>
          </p:cNvPr>
          <p:cNvSpPr txBox="1"/>
          <p:nvPr/>
        </p:nvSpPr>
        <p:spPr>
          <a:xfrm>
            <a:off x="1726475" y="475484"/>
            <a:ext cx="3962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UPDATED 4K CAMERA DEPLOYMENT SCHEDULE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CAA674-15CA-4DBA-A301-F8730F37A48C}"/>
              </a:ext>
            </a:extLst>
          </p:cNvPr>
          <p:cNvSpPr txBox="1"/>
          <p:nvPr/>
        </p:nvSpPr>
        <p:spPr>
          <a:xfrm>
            <a:off x="364208" y="6382846"/>
            <a:ext cx="1976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Dockside integration and test all week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A89F1D3-B9E6-4EF0-B409-AAF4B5EFD8F2}"/>
              </a:ext>
            </a:extLst>
          </p:cNvPr>
          <p:cNvCxnSpPr>
            <a:cxnSpLocks/>
          </p:cNvCxnSpPr>
          <p:nvPr/>
        </p:nvCxnSpPr>
        <p:spPr>
          <a:xfrm>
            <a:off x="2076773" y="7518855"/>
            <a:ext cx="968644" cy="675275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FE9DFA9-1330-4600-B796-C2C9FFFC2039}"/>
              </a:ext>
            </a:extLst>
          </p:cNvPr>
          <p:cNvSpPr txBox="1"/>
          <p:nvPr/>
        </p:nvSpPr>
        <p:spPr>
          <a:xfrm>
            <a:off x="375831" y="7195689"/>
            <a:ext cx="1759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4K camera becomes operational on Haddock cruise.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3D1960-4A04-4C24-B344-E2AAAE7B16A7}"/>
              </a:ext>
            </a:extLst>
          </p:cNvPr>
          <p:cNvSpPr txBox="1"/>
          <p:nvPr/>
        </p:nvSpPr>
        <p:spPr>
          <a:xfrm>
            <a:off x="3147740" y="7316141"/>
            <a:ext cx="2541723" cy="246221"/>
          </a:xfrm>
          <a:prstGeom prst="rect">
            <a:avLst/>
          </a:prstGeom>
          <a:pattFill prst="pct10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4K camera installation and test period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91B6685-41EA-4348-BDB4-3B8C187CD3DE}"/>
              </a:ext>
            </a:extLst>
          </p:cNvPr>
          <p:cNvCxnSpPr>
            <a:cxnSpLocks/>
          </p:cNvCxnSpPr>
          <p:nvPr/>
        </p:nvCxnSpPr>
        <p:spPr>
          <a:xfrm>
            <a:off x="1405179" y="6700909"/>
            <a:ext cx="1742561" cy="686228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C04B65B-2DE7-4A87-9690-C5DA905704E7}"/>
              </a:ext>
            </a:extLst>
          </p:cNvPr>
          <p:cNvCxnSpPr>
            <a:cxnSpLocks/>
          </p:cNvCxnSpPr>
          <p:nvPr/>
        </p:nvCxnSpPr>
        <p:spPr>
          <a:xfrm>
            <a:off x="1387096" y="5685534"/>
            <a:ext cx="2887853" cy="708931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0CE05A7-DAA3-4BD7-825D-429EC05E74CF}"/>
              </a:ext>
            </a:extLst>
          </p:cNvPr>
          <p:cNvSpPr txBox="1"/>
          <p:nvPr/>
        </p:nvSpPr>
        <p:spPr>
          <a:xfrm>
            <a:off x="368082" y="5392331"/>
            <a:ext cx="1759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Remove camera from Ventana</a:t>
            </a:r>
          </a:p>
        </p:txBody>
      </p:sp>
    </p:spTree>
    <p:extLst>
      <p:ext uri="{BB962C8B-B14F-4D97-AF65-F5344CB8AC3E}">
        <p14:creationId xmlns:p14="http://schemas.microsoft.com/office/powerpoint/2010/main" val="159027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39</Words>
  <Application>Microsoft Office PowerPoint</Application>
  <PresentationFormat>Letter Paper (8.5x11 in)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9</cp:revision>
  <cp:lastPrinted>2021-09-21T21:02:26Z</cp:lastPrinted>
  <dcterms:created xsi:type="dcterms:W3CDTF">2021-09-21T20:49:47Z</dcterms:created>
  <dcterms:modified xsi:type="dcterms:W3CDTF">2021-09-28T19:46:33Z</dcterms:modified>
</cp:coreProperties>
</file>