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4" r:id="rId6"/>
  </p:sldMasterIdLst>
  <p:notesMasterIdLst>
    <p:notesMasterId r:id="rId24"/>
  </p:notesMasterIdLst>
  <p:handoutMasterIdLst>
    <p:handoutMasterId r:id="rId25"/>
  </p:handoutMasterIdLst>
  <p:sldIdLst>
    <p:sldId id="272" r:id="rId7"/>
    <p:sldId id="258" r:id="rId8"/>
    <p:sldId id="397" r:id="rId9"/>
    <p:sldId id="1056" r:id="rId10"/>
    <p:sldId id="269" r:id="rId11"/>
    <p:sldId id="256" r:id="rId12"/>
    <p:sldId id="270" r:id="rId13"/>
    <p:sldId id="1062" r:id="rId14"/>
    <p:sldId id="264" r:id="rId15"/>
    <p:sldId id="268" r:id="rId16"/>
    <p:sldId id="1061" r:id="rId17"/>
    <p:sldId id="1060" r:id="rId18"/>
    <p:sldId id="1058" r:id="rId19"/>
    <p:sldId id="1059" r:id="rId20"/>
    <p:sldId id="1063" r:id="rId21"/>
    <p:sldId id="263" r:id="rId22"/>
    <p:sldId id="39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A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5706" autoAdjust="0"/>
  </p:normalViewPr>
  <p:slideViewPr>
    <p:cSldViewPr snapToGrid="0" showGuides="1">
      <p:cViewPr>
        <p:scale>
          <a:sx n="60" d="100"/>
          <a:sy n="60" d="100"/>
        </p:scale>
        <p:origin x="850" y="7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notesViewPr>
    <p:cSldViewPr snapToGrid="0" showGuides="1">
      <p:cViewPr varScale="1">
        <p:scale>
          <a:sx n="72" d="100"/>
          <a:sy n="72" d="100"/>
        </p:scale>
        <p:origin x="211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E48947-2499-49E2-5A13-DDC7B080DD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13C6A9-7F24-24D7-756B-D2B6626446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53F3F-E821-47F4-A294-F686C36772A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9ED61-3C7E-9109-F60A-246C8E62E6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D6D3C1-C314-E2AF-7366-98628300C7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A92B0-0BD7-4207-8BD8-FD17C91AC8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482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FAD1C-B9B4-4F29-ABDD-9E54B96DB1C2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F1BF8-466A-4FB5-9EBC-366B1CCD5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6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1548C-44B3-44DA-81A4-EFF30702EC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04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0E8B-82D6-E831-42AD-4C9FD3DF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07D666-2610-0A03-FD6C-4D5247A8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E01A88-1961-3E7E-6801-F9A080FC9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C4148-5211-A394-2CD6-7E81E35CEA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3D73A8-64CC-4E41-885D-56FF3DA44E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2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252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10B1E3-FDF2-4B25-87D0-0B9EE0A6AC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472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C64B6-8DF1-3E75-6274-F82AC3A23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25ED62-E26C-5139-9210-B73A5BBC5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AB7F4-771C-4560-1AEB-EC3A872CB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2EE67-7B9B-B57A-3F13-6D1BA9F94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11FF1-A1AC-BF7C-9480-C32BFCA4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7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42402-2873-AB39-C3A3-A39581F43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DA136-A027-5D8D-74B2-830AED9CC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CDDE4-7AAA-AF84-DBB4-388F7AC3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C8049-0054-4B8B-A2A6-76398C17B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82653-158E-BA2A-5517-A14926FEE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8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A37218-2694-1FCD-829C-BF60259AC0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379489-0FB9-0D25-14C3-53F9F4DB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559CF-121A-A84A-E2D6-373C0A63D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477E2-87B0-E6C0-1928-06A60F55B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C4A50-19F8-1CD0-08E3-B3B9050C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96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effectLst>
            <a:outerShdw dist="35921" dir="2700000" algn="ctr" rotWithShape="0">
              <a:srgbClr val="7A5A7A"/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43516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1206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8001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84800" cy="48768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0"/>
            <a:ext cx="5384800" cy="4876800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4848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736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031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915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696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156FF-5D63-54AC-5D49-E4FEF2F9E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41825-372F-69AA-CAD7-3C05D9DCF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2A9FC-850F-0E24-1FCE-85D78394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C8C7F-3AF5-8899-391B-6F0DD3DF2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E78C1-D0D7-C83F-C7CC-D007AF85B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849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351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447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6584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727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95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726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39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56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98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0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183B9-3BFC-45DE-A89A-696ADF7B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EF087-FCA5-8E1E-3E80-49E57EC7F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7E3A9-4DD8-4F62-3BCA-20735CED2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7AAF7-E984-67B2-4263-790B7908B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2497A-C9B8-C3C7-517E-D190CD3A0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46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30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30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48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96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57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84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004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075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468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8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A8BE-485E-4CB3-4D93-D8AF801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3270F-B9E3-7E1D-1CA3-F5E8C93DA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CC456-07BD-DF0D-0698-180DAF09D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A74C5-E69D-D1B5-7C8E-E9D1FC87A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F80C8-ADD3-BA55-91F5-504E15533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77E21E-8900-7DD3-AB5E-70DBF04D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373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71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519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163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5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460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9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9" y="4928083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749808" y="6307200"/>
            <a:ext cx="2756592" cy="66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36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9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50" y="5940109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9" y="4928083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4636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9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9" y="4928083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4906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7" indent="0" algn="ctr">
              <a:buNone/>
              <a:defRPr sz="1600"/>
            </a:lvl6pPr>
            <a:lvl7pPr marL="2742870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2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3440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7" indent="0" algn="ctr">
              <a:buNone/>
              <a:defRPr sz="1600"/>
            </a:lvl6pPr>
            <a:lvl7pPr marL="2742870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2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05600" y="6364800"/>
            <a:ext cx="2548800" cy="66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2EF9B-054A-55CB-2FDE-DB7164597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BC8CB-A4D7-9230-1A19-2B131CBCB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C1332-BC9F-B544-001D-FD96D3EAC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7DD81B-154B-5102-7185-DFA307274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FFACB3-54A6-FCA1-9AEE-4DDD5DCDF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3DA61-1EA8-E717-E8FE-E276480C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7F7787-72DD-72DE-B0F3-C82027EB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0E00AE-9750-E607-2167-8A2DA33DD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066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470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50" y="6055438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1468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50" y="6055438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5" name="Rectangle 4"/>
          <p:cNvSpPr/>
          <p:nvPr userDrawn="1"/>
        </p:nvSpPr>
        <p:spPr>
          <a:xfrm>
            <a:off x="705600" y="6364800"/>
            <a:ext cx="2548800" cy="66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103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6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9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64103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6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698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7" indent="0" algn="ctr">
              <a:buNone/>
              <a:defRPr sz="1600"/>
            </a:lvl6pPr>
            <a:lvl7pPr marL="2742870" indent="0" algn="ctr">
              <a:buNone/>
              <a:defRPr sz="1600"/>
            </a:lvl7pPr>
            <a:lvl8pPr marL="3200016" indent="0" algn="ctr">
              <a:buNone/>
              <a:defRPr sz="1600"/>
            </a:lvl8pPr>
            <a:lvl9pPr marL="3657162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705600" y="6364800"/>
            <a:ext cx="2548800" cy="66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38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6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705600" y="6364800"/>
            <a:ext cx="2548800" cy="66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713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6332220"/>
            <a:ext cx="2651760" cy="5257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39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85800" y="6332220"/>
            <a:ext cx="265176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286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7" indent="0">
              <a:buNone/>
              <a:defRPr sz="1000"/>
            </a:lvl6pPr>
            <a:lvl7pPr marL="2742870" indent="0">
              <a:buNone/>
              <a:defRPr sz="1000"/>
            </a:lvl7pPr>
            <a:lvl8pPr marL="3200016" indent="0">
              <a:buNone/>
              <a:defRPr sz="1000"/>
            </a:lvl8pPr>
            <a:lvl9pPr marL="3657162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6332220"/>
            <a:ext cx="265176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63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A24A3-DB3C-2DC6-E411-C5E92DFA2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14D1E3-4797-39E5-1F60-6D8FF764F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CD3AA7-DF87-99C6-8401-0D1DAFC2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BFBB0B-03B3-542A-EBA8-E2A56D5F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06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7" indent="0">
              <a:buNone/>
              <a:defRPr sz="2000"/>
            </a:lvl6pPr>
            <a:lvl7pPr marL="2742870" indent="0">
              <a:buNone/>
              <a:defRPr sz="2000"/>
            </a:lvl7pPr>
            <a:lvl8pPr marL="3200016" indent="0">
              <a:buNone/>
              <a:defRPr sz="2000"/>
            </a:lvl8pPr>
            <a:lvl9pPr marL="365716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7" indent="0">
              <a:buNone/>
              <a:defRPr sz="1000"/>
            </a:lvl6pPr>
            <a:lvl7pPr marL="2742870" indent="0">
              <a:buNone/>
              <a:defRPr sz="1000"/>
            </a:lvl7pPr>
            <a:lvl8pPr marL="3200016" indent="0">
              <a:buNone/>
              <a:defRPr sz="1000"/>
            </a:lvl8pPr>
            <a:lvl9pPr marL="3657162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6332220"/>
            <a:ext cx="265176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196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62" y="274852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30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85800" y="6332220"/>
            <a:ext cx="2651760" cy="525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307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745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18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3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527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838200" y="3556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Click to edit Master title style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0845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251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185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1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B8A62-AC43-DC9D-0076-2BA92E06A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4FEA9-8EC8-9E64-6AE1-B7C861323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86B0E-4B3C-1742-A58C-A162D58F6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721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64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148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89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57F3-C133-8EE6-F69F-E70B095BE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6F7AD-3D6A-128A-CD6D-E9F494F5E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910E0-C652-2A0E-819C-C6C9B43F3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1D21D7-EFF1-2CFF-0597-286DE187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B0859-6D9A-02C7-8B94-A7C67003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DB88B-750D-7616-1BF1-DB59D543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0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3C0F-00AD-708D-D909-D2DC9D52D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522BD-B8C9-E1B3-83D6-A2C9847069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2CD4D4-829E-5941-5D87-FCB6F6865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CDB9D-E559-ECB2-1B33-D8325E52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131B5-99BF-302F-3D8A-362AB2DE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82619-71CA-9F7B-460C-9928D9DE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3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7979B5-B1C8-0D85-838A-C32F9A598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77C32-C27D-8AA9-B5A8-21C62A992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5A456-EB84-6B10-981B-AD8B740EC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C07244-DBA4-43DA-B194-3E4F32FC5443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5B0A-4583-A621-0854-BE61CE64B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0E0-A1FF-7BAA-D46D-01D998ACFF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CB060A-F6E3-43C9-AFF9-E4332A9FE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1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3399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371600"/>
            <a:ext cx="10972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776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5pPr>
      <a:lvl6pPr marL="609585" algn="r" rtl="0" fontAlgn="base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6pPr>
      <a:lvl7pPr marL="1219170" algn="r" rtl="0" fontAlgn="base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7pPr>
      <a:lvl8pPr marL="1828754" algn="r" rtl="0" fontAlgn="base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8pPr>
      <a:lvl9pPr marL="2438339" algn="r" rtl="0" fontAlgn="base">
        <a:spcBef>
          <a:spcPct val="0"/>
        </a:spcBef>
        <a:spcAft>
          <a:spcPct val="0"/>
        </a:spcAft>
        <a:defRPr sz="5867" b="1">
          <a:solidFill>
            <a:srgbClr val="0066FF"/>
          </a:solidFill>
          <a:latin typeface="Papyrus" pitchFamily="66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har char="•"/>
        <a:defRPr sz="4267">
          <a:solidFill>
            <a:schemeClr val="bg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33">
          <a:solidFill>
            <a:schemeClr val="bg1"/>
          </a:solidFill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bg1"/>
          </a:solidFill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>
          <a:solidFill>
            <a:schemeClr val="bg1"/>
          </a:solidFill>
          <a:latin typeface="+mn-lt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bg1"/>
          </a:solidFill>
          <a:latin typeface="+mn-lt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bg1"/>
          </a:solidFill>
          <a:latin typeface="+mn-lt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bg1"/>
          </a:solidFill>
          <a:latin typeface="+mn-lt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har char="»"/>
        <a:defRPr sz="2667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A1F7B-065F-4C3A-8D73-C59BC2EB896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AE4E1-E2E3-464B-8BF9-95BE369ABE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5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0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28" tIns="45715" rIns="91428" bIns="45715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40"/>
            <a:ext cx="10515600" cy="4974326"/>
          </a:xfrm>
          <a:prstGeom prst="rect">
            <a:avLst/>
          </a:prstGeom>
        </p:spPr>
        <p:txBody>
          <a:bodyPr vert="horz" lIns="91428" tIns="45715" rIns="91428" bIns="4571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28" tIns="45715" rIns="91428" bIns="45715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3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70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29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73" indent="-228573" algn="l" defTabSz="91429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1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86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00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154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29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5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7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2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9D877-1F33-4A56-A37C-286A97879AE8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13647-C367-4550-B520-088FF4F8F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53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microsoft.com/office/2007/relationships/hdphoto" Target="../media/hdphoto4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microsoft.com/office/2007/relationships/hdphoto" Target="../media/hdphoto5.wdp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12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25.svg"/><Relationship Id="rId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image" Target="../media/image30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microsoft.com/office/2007/relationships/hdphoto" Target="../media/hdphoto1.wdp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D3472-DFF9-8A44-68E4-87CEF08EC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acoustics 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71375471-6549-64CF-7D79-80B020223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915457"/>
            <a:ext cx="4802873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Study, Monitor, &amp; Manage</a:t>
            </a:r>
          </a:p>
          <a:p>
            <a:pPr marL="0" indent="0">
              <a:buNone/>
            </a:pPr>
            <a:r>
              <a:rPr lang="en-US" sz="3800" b="1" dirty="0"/>
              <a:t>Ocean animals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" name="Content Placeholder 4" descr="A boat in the ocean&#10;&#10;AI-generated content may be incorrect.">
            <a:extLst>
              <a:ext uri="{FF2B5EF4-FFF2-40B4-BE49-F238E27FC236}">
                <a16:creationId xmlns:a16="http://schemas.microsoft.com/office/drawing/2014/main" id="{2379FF32-45B0-1747-535A-DD26CE7403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55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5480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8F8498D6-F8BD-47F4-B737-B1AAA4016CE0}"/>
              </a:ext>
            </a:extLst>
          </p:cNvPr>
          <p:cNvGrpSpPr/>
          <p:nvPr/>
        </p:nvGrpSpPr>
        <p:grpSpPr>
          <a:xfrm>
            <a:off x="0" y="828"/>
            <a:ext cx="12192000" cy="6857172"/>
            <a:chOff x="0" y="828"/>
            <a:chExt cx="12192000" cy="183852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3110FE5F-783D-4F7F-BEB1-2486A6309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771" b="44837"/>
            <a:stretch/>
          </p:blipFill>
          <p:spPr>
            <a:xfrm>
              <a:off x="0" y="828"/>
              <a:ext cx="12192000" cy="1838526"/>
            </a:xfrm>
            <a:prstGeom prst="rect">
              <a:avLst/>
            </a:prstGeom>
          </p:spPr>
        </p:pic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C531E3D-6FE5-43A3-94A1-CD65EACD18D9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495" y="567846"/>
              <a:ext cx="0" cy="120719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5CBE326-B713-41CE-BC07-062A9BADB5F4}"/>
              </a:ext>
            </a:extLst>
          </p:cNvPr>
          <p:cNvCxnSpPr>
            <a:cxnSpLocks/>
          </p:cNvCxnSpPr>
          <p:nvPr/>
        </p:nvCxnSpPr>
        <p:spPr>
          <a:xfrm>
            <a:off x="115389" y="6689897"/>
            <a:ext cx="11961222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55C84C2-92D9-41A3-8F36-3BF19C071E56}"/>
              </a:ext>
            </a:extLst>
          </p:cNvPr>
          <p:cNvSpPr txBox="1"/>
          <p:nvPr/>
        </p:nvSpPr>
        <p:spPr>
          <a:xfrm>
            <a:off x="252943" y="5828462"/>
            <a:ext cx="118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kHz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1F0CB6-446D-469D-BCEB-0D3165875082}"/>
              </a:ext>
            </a:extLst>
          </p:cNvPr>
          <p:cNvSpPr/>
          <p:nvPr/>
        </p:nvSpPr>
        <p:spPr>
          <a:xfrm>
            <a:off x="5774438" y="6611925"/>
            <a:ext cx="643125" cy="140729"/>
          </a:xfrm>
          <a:prstGeom prst="rect">
            <a:avLst/>
          </a:prstGeom>
          <a:solidFill>
            <a:srgbClr val="2C2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3BFDAE-8FCE-4F1B-862B-B2970C10599E}"/>
              </a:ext>
            </a:extLst>
          </p:cNvPr>
          <p:cNvSpPr txBox="1"/>
          <p:nvPr/>
        </p:nvSpPr>
        <p:spPr>
          <a:xfrm>
            <a:off x="5774438" y="6490406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km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452970-74C4-4C5C-B9FE-9688EB236FCE}"/>
              </a:ext>
            </a:extLst>
          </p:cNvPr>
          <p:cNvSpPr txBox="1"/>
          <p:nvPr/>
        </p:nvSpPr>
        <p:spPr>
          <a:xfrm rot="1229290">
            <a:off x="1369081" y="1165550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VEHICLE’S PATH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1D2B81B-9327-475D-82A8-63FB707AC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6488">
            <a:off x="2061297" y="852568"/>
            <a:ext cx="1808305" cy="685406"/>
          </a:xfrm>
          <a:prstGeom prst="rect">
            <a:avLst/>
          </a:prstGeom>
          <a:effectLst>
            <a:glow rad="12700">
              <a:schemeClr val="tx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DBB003F-DD1F-49FD-964A-D1710D25B0B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3062394" y="1495251"/>
            <a:ext cx="561189" cy="1447278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B211C94-95F8-4823-B0E0-D870D815D66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2394" y="-217517"/>
            <a:ext cx="561189" cy="1447278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773C7D40-7259-476E-9ED1-56C8E01690F3}"/>
              </a:ext>
            </a:extLst>
          </p:cNvPr>
          <p:cNvGrpSpPr/>
          <p:nvPr/>
        </p:nvGrpSpPr>
        <p:grpSpPr>
          <a:xfrm>
            <a:off x="10662871" y="274251"/>
            <a:ext cx="1199269" cy="6802092"/>
            <a:chOff x="10662871" y="274250"/>
            <a:chExt cx="1199269" cy="2925226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A2644BD-0BCB-4295-AAE1-7035068C89BD}"/>
                </a:ext>
              </a:extLst>
            </p:cNvPr>
            <p:cNvGrpSpPr/>
            <p:nvPr/>
          </p:nvGrpSpPr>
          <p:grpSpPr>
            <a:xfrm>
              <a:off x="10662871" y="274250"/>
              <a:ext cx="1199269" cy="2726208"/>
              <a:chOff x="10662871" y="121849"/>
              <a:chExt cx="1199269" cy="4038380"/>
            </a:xfrm>
          </p:grpSpPr>
          <p:sp>
            <p:nvSpPr>
              <p:cNvPr id="55" name="Rounded Rectangle 6">
                <a:extLst>
                  <a:ext uri="{FF2B5EF4-FFF2-40B4-BE49-F238E27FC236}">
                    <a16:creationId xmlns:a16="http://schemas.microsoft.com/office/drawing/2014/main" id="{7DEF7A90-C029-4DF7-A523-EB8E3BD72B1F}"/>
                  </a:ext>
                </a:extLst>
              </p:cNvPr>
              <p:cNvSpPr/>
              <p:nvPr/>
            </p:nvSpPr>
            <p:spPr>
              <a:xfrm>
                <a:off x="10678340" y="121849"/>
                <a:ext cx="1183800" cy="4038380"/>
              </a:xfrm>
              <a:prstGeom prst="roundRect">
                <a:avLst/>
              </a:prstGeom>
              <a:solidFill>
                <a:schemeClr val="bg1">
                  <a:alpha val="62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D1A4EE9-6064-4625-8EF3-334AD097DDF1}"/>
                  </a:ext>
                </a:extLst>
              </p:cNvPr>
              <p:cNvSpPr txBox="1"/>
              <p:nvPr/>
            </p:nvSpPr>
            <p:spPr>
              <a:xfrm>
                <a:off x="10662871" y="1426629"/>
                <a:ext cx="1069524" cy="5723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—100 m</a:t>
                </a:r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36741E9-198D-4B97-BAA7-A3DFFFD87E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75495" y="437446"/>
                <a:ext cx="0" cy="2661241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7067223-C0C8-48FE-A6C0-221E7123A359}"/>
                  </a:ext>
                </a:extLst>
              </p:cNvPr>
              <p:cNvSpPr txBox="1"/>
              <p:nvPr/>
            </p:nvSpPr>
            <p:spPr>
              <a:xfrm>
                <a:off x="10662871" y="2588002"/>
                <a:ext cx="1069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—150 m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981F322-CB7D-4831-8BCE-FE62544A5795}"/>
                  </a:ext>
                </a:extLst>
              </p:cNvPr>
              <p:cNvSpPr txBox="1"/>
              <p:nvPr/>
            </p:nvSpPr>
            <p:spPr>
              <a:xfrm>
                <a:off x="10675800" y="437446"/>
                <a:ext cx="9396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—50 m</a:t>
                </a: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306BA71-22C8-45F0-9701-4B13CAE2D8FC}"/>
                </a:ext>
              </a:extLst>
            </p:cNvPr>
            <p:cNvSpPr txBox="1"/>
            <p:nvPr/>
          </p:nvSpPr>
          <p:spPr>
            <a:xfrm>
              <a:off x="10662871" y="2727300"/>
              <a:ext cx="1069524" cy="472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—200 m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2B51D4E-5C1C-4F5C-8C1D-E2F50A263D4B}"/>
              </a:ext>
            </a:extLst>
          </p:cNvPr>
          <p:cNvGrpSpPr/>
          <p:nvPr/>
        </p:nvGrpSpPr>
        <p:grpSpPr>
          <a:xfrm rot="5400000">
            <a:off x="2563854" y="4816613"/>
            <a:ext cx="646730" cy="2974327"/>
            <a:chOff x="6747234" y="5038949"/>
            <a:chExt cx="407474" cy="1873975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8C36BC9C-03E9-4D73-A1ED-F4F57948C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 t="3297"/>
            <a:stretch>
              <a:fillRect/>
            </a:stretch>
          </p:blipFill>
          <p:spPr bwMode="auto">
            <a:xfrm>
              <a:off x="6747234" y="5148671"/>
              <a:ext cx="141573" cy="1630833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D8F87F-4337-4396-8302-62EFD4CCF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211413" y="5883699"/>
              <a:ext cx="1692676" cy="19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(dB re 1 m</a:t>
              </a:r>
              <a:r>
                <a:rPr kumimoji="0" lang="en-US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7" name="TextBox 30">
              <a:extLst>
                <a:ext uri="{FF2B5EF4-FFF2-40B4-BE49-F238E27FC236}">
                  <a16:creationId xmlns:a16="http://schemas.microsoft.com/office/drawing/2014/main" id="{C546E667-66E7-4569-8F46-2EA15B1CD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517021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-45</a:t>
              </a:r>
            </a:p>
          </p:txBody>
        </p:sp>
        <p:sp>
          <p:nvSpPr>
            <p:cNvPr id="38" name="TextBox 32">
              <a:extLst>
                <a:ext uri="{FF2B5EF4-FFF2-40B4-BE49-F238E27FC236}">
                  <a16:creationId xmlns:a16="http://schemas.microsoft.com/office/drawing/2014/main" id="{459F8E28-9282-421E-9DD1-973587F524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893522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-55</a:t>
              </a:r>
            </a:p>
          </p:txBody>
        </p:sp>
        <p:sp>
          <p:nvSpPr>
            <p:cNvPr id="39" name="TextBox 33">
              <a:extLst>
                <a:ext uri="{FF2B5EF4-FFF2-40B4-BE49-F238E27FC236}">
                  <a16:creationId xmlns:a16="http://schemas.microsoft.com/office/drawing/2014/main" id="{03938818-948C-4E04-973A-0CE213779A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6270022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-65</a:t>
              </a:r>
            </a:p>
          </p:txBody>
        </p: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F5C7E65A-AC9F-4A6D-86A3-A0DFB97EA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89424" y="6646523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-75</a:t>
              </a:r>
            </a:p>
          </p:txBody>
        </p:sp>
        <p:sp>
          <p:nvSpPr>
            <p:cNvPr id="41" name="TextBox 30">
              <a:extLst>
                <a:ext uri="{FF2B5EF4-FFF2-40B4-BE49-F238E27FC236}">
                  <a16:creationId xmlns:a16="http://schemas.microsoft.com/office/drawing/2014/main" id="{14E4EAAE-8ACA-44F5-AD19-C3EA30548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140522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-35</a:t>
              </a:r>
            </a:p>
          </p:txBody>
        </p:sp>
      </p:grp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164557F1-2E9E-0548-471E-A9E01BF583B3}"/>
              </a:ext>
            </a:extLst>
          </p:cNvPr>
          <p:cNvSpPr/>
          <p:nvPr/>
        </p:nvSpPr>
        <p:spPr>
          <a:xfrm>
            <a:off x="7278513" y="3220827"/>
            <a:ext cx="321548" cy="336189"/>
          </a:xfrm>
          <a:prstGeom prst="star5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621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A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8CFBE-8A5C-1568-63D0-DABF4B9F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oat floating in the ocean&#10;&#10;AI-generated content may be incorrect.">
            <a:extLst>
              <a:ext uri="{FF2B5EF4-FFF2-40B4-BE49-F238E27FC236}">
                <a16:creationId xmlns:a16="http://schemas.microsoft.com/office/drawing/2014/main" id="{67FAC56E-710C-8201-C8D3-C9732FC42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354"/>
          <a:stretch>
            <a:fillRect/>
          </a:stretch>
        </p:blipFill>
        <p:spPr>
          <a:xfrm>
            <a:off x="1993900" y="453"/>
            <a:ext cx="10198099" cy="68575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D5FA5E1-A218-A45A-DC21-DF9203D89091}"/>
              </a:ext>
            </a:extLst>
          </p:cNvPr>
          <p:cNvSpPr/>
          <p:nvPr/>
        </p:nvSpPr>
        <p:spPr>
          <a:xfrm>
            <a:off x="0" y="0"/>
            <a:ext cx="5880100" cy="6858000"/>
          </a:xfrm>
          <a:prstGeom prst="rect">
            <a:avLst/>
          </a:prstGeom>
          <a:gradFill flip="none" rotWithShape="1">
            <a:gsLst>
              <a:gs pos="0">
                <a:srgbClr val="0D3A57"/>
              </a:gs>
              <a:gs pos="44000">
                <a:srgbClr val="0D3A57"/>
              </a:gs>
              <a:gs pos="70000">
                <a:srgbClr val="0D3A57">
                  <a:alpha val="71000"/>
                </a:srgbClr>
              </a:gs>
              <a:gs pos="100000">
                <a:srgbClr val="0D3A57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A32820-E6EA-15D4-2C38-D64A25141E84}"/>
              </a:ext>
            </a:extLst>
          </p:cNvPr>
          <p:cNvGrpSpPr/>
          <p:nvPr/>
        </p:nvGrpSpPr>
        <p:grpSpPr>
          <a:xfrm>
            <a:off x="0" y="-118533"/>
            <a:ext cx="5147734" cy="7120466"/>
            <a:chOff x="0" y="-118533"/>
            <a:chExt cx="5147734" cy="7120466"/>
          </a:xfrm>
        </p:grpSpPr>
        <p:pic>
          <p:nvPicPr>
            <p:cNvPr id="7" name="Picture 6" descr="A group of people on a boat&#10;&#10;AI-generated content may be incorrect.">
              <a:extLst>
                <a:ext uri="{FF2B5EF4-FFF2-40B4-BE49-F238E27FC236}">
                  <a16:creationId xmlns:a16="http://schemas.microsoft.com/office/drawing/2014/main" id="{8E6A5CD1-74E7-3AF2-12F0-2DF47C721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143500" cy="6858000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7611612-DBBF-7AB2-4D19-AE91B643415E}"/>
                </a:ext>
              </a:extLst>
            </p:cNvPr>
            <p:cNvCxnSpPr/>
            <p:nvPr/>
          </p:nvCxnSpPr>
          <p:spPr>
            <a:xfrm flipH="1">
              <a:off x="5147734" y="-118533"/>
              <a:ext cx="0" cy="7120466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40790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A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2986C8-8693-86C4-6A3B-5680138D4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asket full of fish&#10;&#10;AI-generated content may be incorrect.">
            <a:extLst>
              <a:ext uri="{FF2B5EF4-FFF2-40B4-BE49-F238E27FC236}">
                <a16:creationId xmlns:a16="http://schemas.microsoft.com/office/drawing/2014/main" id="{CA846516-DD6D-E189-15F5-0528DA5A57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08" y="1253331"/>
            <a:ext cx="5801784" cy="4351338"/>
          </a:xfr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7" name="Picture 6" descr="A group of people on a boat&#10;&#10;AI-generated content may be incorrect.">
            <a:extLst>
              <a:ext uri="{FF2B5EF4-FFF2-40B4-BE49-F238E27FC236}">
                <a16:creationId xmlns:a16="http://schemas.microsoft.com/office/drawing/2014/main" id="{B3D4FC3B-7652-41BC-F3E7-00A5133AB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A37BBCE-4803-FF47-F61A-923DF492AE87}"/>
              </a:ext>
            </a:extLst>
          </p:cNvPr>
          <p:cNvCxnSpPr/>
          <p:nvPr/>
        </p:nvCxnSpPr>
        <p:spPr>
          <a:xfrm flipH="1">
            <a:off x="5147734" y="-118533"/>
            <a:ext cx="0" cy="7120466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171255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oat floating in the ocean&#10;&#10;AI-generated content may be incorrect.">
            <a:extLst>
              <a:ext uri="{FF2B5EF4-FFF2-40B4-BE49-F238E27FC236}">
                <a16:creationId xmlns:a16="http://schemas.microsoft.com/office/drawing/2014/main" id="{B60F4ADD-0BEF-D3ED-1516-49B372C6D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"/>
            <a:ext cx="12192000" cy="685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30086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75C9A-9E09-CB01-4852-EE4F54AC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2144A-EEE9-5A44-DDC7-E2D1AB11A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missile being launched into the water&#10;&#10;AI-generated content may be incorrect.">
            <a:extLst>
              <a:ext uri="{FF2B5EF4-FFF2-40B4-BE49-F238E27FC236}">
                <a16:creationId xmlns:a16="http://schemas.microsoft.com/office/drawing/2014/main" id="{06A3C228-9170-2A8D-28D0-AAF2E4BD5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396" cy="6858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EC65DED-F26C-C2BD-F70D-F7E23803E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6796" y="3852458"/>
            <a:ext cx="3389670" cy="926672"/>
          </a:xfrm>
          <a:prstGeom prst="rect">
            <a:avLst/>
          </a:prstGeo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379DD0-8025-907F-6AB0-F2D79D15806E}"/>
              </a:ext>
            </a:extLst>
          </p:cNvPr>
          <p:cNvSpPr/>
          <p:nvPr/>
        </p:nvSpPr>
        <p:spPr>
          <a:xfrm rot="16200000" flipH="1">
            <a:off x="5295316" y="3961835"/>
            <a:ext cx="1128902" cy="841750"/>
          </a:xfrm>
          <a:prstGeom prst="triangle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F61B6B1-AE11-8996-576A-0A87B2F80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057" flipH="1">
            <a:off x="1531350" y="4713397"/>
            <a:ext cx="3409389" cy="87264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753FA40-1A65-F8A9-1B5E-1C18CF221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842" y="3676983"/>
            <a:ext cx="2200847" cy="60965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3AE09DC-33F9-DC61-B90F-DD9A3C4296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233" b="89906" l="37969" r="59311">
                        <a14:foregroundMark x1="49879" y1="25406" x2="49879" y2="25406"/>
                        <a14:foregroundMark x1="51935" y1="81694" x2="51935" y2="81694"/>
                        <a14:foregroundMark x1="49879" y1="46108" x2="49879" y2="46108"/>
                        <a14:foregroundMark x1="54837" y1="61848" x2="54837" y2="61848"/>
                        <a14:foregroundMark x1="51693" y1="18734" x2="51693" y2="18734"/>
                        <a14:backgroundMark x1="52237" y1="26518" x2="52237" y2="26518"/>
                        <a14:backgroundMark x1="49214" y1="33533" x2="49214" y2="33533"/>
                        <a14:backgroundMark x1="52479" y1="63901" x2="52479" y2="63901"/>
                        <a14:backgroundMark x1="46312" y1="71514" x2="46312" y2="71514"/>
                        <a14:backgroundMark x1="47884" y1="80753" x2="47884" y2="80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76" t="12507" r="37580" b="5827"/>
          <a:stretch/>
        </p:blipFill>
        <p:spPr>
          <a:xfrm rot="16200000">
            <a:off x="7840717" y="3485463"/>
            <a:ext cx="388662" cy="1064303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A5B7B811-A9FA-2683-FCCC-B5F5E7360F6E}"/>
              </a:ext>
            </a:extLst>
          </p:cNvPr>
          <p:cNvSpPr txBox="1">
            <a:spLocks/>
          </p:cNvSpPr>
          <p:nvPr/>
        </p:nvSpPr>
        <p:spPr>
          <a:xfrm>
            <a:off x="6710680" y="-978421"/>
            <a:ext cx="7830820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acoustics+ </a:t>
            </a:r>
          </a:p>
        </p:txBody>
      </p:sp>
      <p:sp>
        <p:nvSpPr>
          <p:cNvPr id="42" name="Content Placeholder 8">
            <a:extLst>
              <a:ext uri="{FF2B5EF4-FFF2-40B4-BE49-F238E27FC236}">
                <a16:creationId xmlns:a16="http://schemas.microsoft.com/office/drawing/2014/main" id="{A4D062C3-1608-472F-4964-863876877DED}"/>
              </a:ext>
            </a:extLst>
          </p:cNvPr>
          <p:cNvSpPr txBox="1">
            <a:spLocks/>
          </p:cNvSpPr>
          <p:nvPr/>
        </p:nvSpPr>
        <p:spPr>
          <a:xfrm>
            <a:off x="7427711" y="444042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</a:rPr>
              <a:t>     Study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</a:rPr>
              <a:t>          Monitor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</a:rPr>
              <a:t>               Manage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bg1"/>
                </a:solidFill>
              </a:rPr>
              <a:t>                   </a:t>
            </a:r>
            <a:r>
              <a:rPr lang="en-US" sz="3200" b="1" dirty="0">
                <a:solidFill>
                  <a:schemeClr val="bg1"/>
                </a:solidFill>
              </a:rPr>
              <a:t>Ocean animals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30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4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animBg="1"/>
      <p:bldP spid="20" grpId="1" uiExpand="1" animBg="1"/>
      <p:bldP spid="41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BFC6A-46F0-7ABD-0A4A-8F6C9285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0B930-013E-0838-C21D-7325E31B1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59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C759A-E71D-2E91-8E98-6553BF9889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5" r="14749" b="37317"/>
          <a:stretch/>
        </p:blipFill>
        <p:spPr bwMode="auto">
          <a:xfrm>
            <a:off x="0" y="0"/>
            <a:ext cx="12192000" cy="68579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55C84C2-92D9-41A3-8F36-3BF19C071E56}"/>
              </a:ext>
            </a:extLst>
          </p:cNvPr>
          <p:cNvSpPr txBox="1"/>
          <p:nvPr/>
        </p:nvSpPr>
        <p:spPr>
          <a:xfrm>
            <a:off x="7933400" y="6003565"/>
            <a:ext cx="118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kHz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452970-74C4-4C5C-B9FE-9688EB236FCE}"/>
              </a:ext>
            </a:extLst>
          </p:cNvPr>
          <p:cNvSpPr txBox="1"/>
          <p:nvPr/>
        </p:nvSpPr>
        <p:spPr>
          <a:xfrm rot="3661083">
            <a:off x="3926693" y="670941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VEHICLE’S PATH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DBB003F-DD1F-49FD-964A-D1710D25B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930610" y="1395568"/>
            <a:ext cx="561189" cy="14472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B211C94-95F8-4823-B0E0-D870D815D66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0610" y="-317200"/>
            <a:ext cx="561189" cy="144727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DA2644BD-0BCB-4295-AAE1-7035068C89BD}"/>
              </a:ext>
            </a:extLst>
          </p:cNvPr>
          <p:cNvGrpSpPr/>
          <p:nvPr/>
        </p:nvGrpSpPr>
        <p:grpSpPr>
          <a:xfrm>
            <a:off x="9900871" y="925905"/>
            <a:ext cx="1199269" cy="3554655"/>
            <a:chOff x="10662871" y="-149055"/>
            <a:chExt cx="1199269" cy="3336551"/>
          </a:xfrm>
        </p:grpSpPr>
        <p:sp>
          <p:nvSpPr>
            <p:cNvPr id="55" name="Rounded Rectangle 6">
              <a:extLst>
                <a:ext uri="{FF2B5EF4-FFF2-40B4-BE49-F238E27FC236}">
                  <a16:creationId xmlns:a16="http://schemas.microsoft.com/office/drawing/2014/main" id="{7DEF7A90-C029-4DF7-A523-EB8E3BD72B1F}"/>
                </a:ext>
              </a:extLst>
            </p:cNvPr>
            <p:cNvSpPr/>
            <p:nvPr/>
          </p:nvSpPr>
          <p:spPr>
            <a:xfrm>
              <a:off x="10678340" y="121849"/>
              <a:ext cx="1183800" cy="3065647"/>
            </a:xfrm>
            <a:prstGeom prst="roundRect">
              <a:avLst/>
            </a:prstGeom>
            <a:solidFill>
              <a:schemeClr val="bg1">
                <a:alpha val="62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D1A4EE9-6064-4625-8EF3-334AD097DDF1}"/>
                </a:ext>
              </a:extLst>
            </p:cNvPr>
            <p:cNvSpPr txBox="1"/>
            <p:nvPr/>
          </p:nvSpPr>
          <p:spPr>
            <a:xfrm>
              <a:off x="10662871" y="1326494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—50 m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36741E9-198D-4B97-BAA7-A3DFFFD87EA5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495" y="-149055"/>
              <a:ext cx="0" cy="333655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7067223-C0C8-48FE-A6C0-221E7123A359}"/>
                </a:ext>
              </a:extLst>
            </p:cNvPr>
            <p:cNvSpPr txBox="1"/>
            <p:nvPr/>
          </p:nvSpPr>
          <p:spPr>
            <a:xfrm>
              <a:off x="10662871" y="2588002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—75 m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981F322-CB7D-4831-8BCE-FE62544A5795}"/>
                </a:ext>
              </a:extLst>
            </p:cNvPr>
            <p:cNvSpPr txBox="1"/>
            <p:nvPr/>
          </p:nvSpPr>
          <p:spPr>
            <a:xfrm>
              <a:off x="10675800" y="22601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—25 m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2B51D4E-5C1C-4F5C-8C1D-E2F50A263D4B}"/>
              </a:ext>
            </a:extLst>
          </p:cNvPr>
          <p:cNvGrpSpPr/>
          <p:nvPr/>
        </p:nvGrpSpPr>
        <p:grpSpPr>
          <a:xfrm rot="5400000">
            <a:off x="10366231" y="4869796"/>
            <a:ext cx="540050" cy="3111487"/>
            <a:chOff x="6747234" y="4952531"/>
            <a:chExt cx="340260" cy="1960393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8C36BC9C-03E9-4D73-A1ED-F4F57948C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 t="3297"/>
            <a:stretch>
              <a:fillRect/>
            </a:stretch>
          </p:blipFill>
          <p:spPr bwMode="auto">
            <a:xfrm>
              <a:off x="6747234" y="5148671"/>
              <a:ext cx="141573" cy="1630833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D8F87F-4337-4396-8302-62EFD4CCF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144199" y="5883699"/>
              <a:ext cx="1692676" cy="19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(dB re 1 m</a:t>
              </a:r>
              <a:r>
                <a:rPr kumimoji="0" lang="en-US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40" name="TextBox 34">
              <a:extLst>
                <a:ext uri="{FF2B5EF4-FFF2-40B4-BE49-F238E27FC236}">
                  <a16:creationId xmlns:a16="http://schemas.microsoft.com/office/drawing/2014/main" id="{F5C7E65A-AC9F-4A6D-86A3-A0DFB97EA9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89424" y="6646523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-85</a:t>
              </a:r>
            </a:p>
          </p:txBody>
        </p:sp>
        <p:sp>
          <p:nvSpPr>
            <p:cNvPr id="41" name="TextBox 30">
              <a:extLst>
                <a:ext uri="{FF2B5EF4-FFF2-40B4-BE49-F238E27FC236}">
                  <a16:creationId xmlns:a16="http://schemas.microsoft.com/office/drawing/2014/main" id="{14E4EAAE-8ACA-44F5-AD19-C3EA30548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054104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-30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4A607FB-F31A-F67A-8BC4-0E7FA46E0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118103">
            <a:off x="4364865" y="680187"/>
            <a:ext cx="1808305" cy="685406"/>
          </a:xfrm>
          <a:prstGeom prst="rect">
            <a:avLst/>
          </a:prstGeom>
          <a:effectLst>
            <a:glow rad="12700">
              <a:schemeClr val="tx1"/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84941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-7936"/>
            <a:ext cx="9154581" cy="68659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5400000">
            <a:off x="-2178051" y="1860552"/>
            <a:ext cx="7226302" cy="3225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12"/>
          <p:cNvSpPr txBox="1">
            <a:spLocks/>
          </p:cNvSpPr>
          <p:nvPr/>
        </p:nvSpPr>
        <p:spPr>
          <a:xfrm rot="16200000">
            <a:off x="-1918961" y="1939923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Miniaturization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93300" y="5359400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 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02570" y="5359399"/>
            <a:ext cx="1300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12 cm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58330" y="3887974"/>
            <a:ext cx="48917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333 kHz, split 7° transducers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95781" y="5359398"/>
            <a:ext cx="1744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Diameter: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95781" y="5819118"/>
            <a:ext cx="1396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Weight: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66300" y="5819118"/>
            <a:ext cx="1527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0.55 kg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02570" y="5819117"/>
            <a:ext cx="1300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4.2 kg</a:t>
            </a:r>
          </a:p>
        </p:txBody>
      </p:sp>
    </p:spTree>
    <p:extLst>
      <p:ext uri="{BB962C8B-B14F-4D97-AF65-F5344CB8AC3E}">
        <p14:creationId xmlns:p14="http://schemas.microsoft.com/office/powerpoint/2010/main" val="279447842"/>
      </p:ext>
    </p:extLst>
  </p:cSld>
  <p:clrMapOvr>
    <a:masterClrMapping/>
  </p:clrMapOvr>
  <p:transition spd="slow" advTm="35466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7" descr="integrated cartoon no soun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 descr="integrated cartoon1 out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 descr="integrated cartoon2 out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 descr="integrated cartoon3 out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 descr="integrated cartoon4 out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4" descr="integrated cartoon no soun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 descr="integrated cartoon1 back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6" descr="integrated cartoon2 back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integrated cartoon3 back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 descr="integrated cartoon4 back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integrated cartoon frequency response +1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integrated cartoon frequency response all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9" y="2"/>
            <a:ext cx="5916612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22"/>
          <p:cNvCxnSpPr>
            <a:cxnSpLocks noChangeShapeType="1"/>
          </p:cNvCxnSpPr>
          <p:nvPr/>
        </p:nvCxnSpPr>
        <p:spPr bwMode="auto">
          <a:xfrm rot="5400000">
            <a:off x="1628734" y="3448009"/>
            <a:ext cx="6864351" cy="0"/>
          </a:xfrm>
          <a:prstGeom prst="line">
            <a:avLst/>
          </a:prstGeom>
          <a:noFill/>
          <a:ln w="254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5" name="Group 25"/>
          <p:cNvGrpSpPr>
            <a:grpSpLocks/>
          </p:cNvGrpSpPr>
          <p:nvPr/>
        </p:nvGrpSpPr>
        <p:grpSpPr bwMode="auto">
          <a:xfrm>
            <a:off x="7766051" y="4851125"/>
            <a:ext cx="752476" cy="519351"/>
            <a:chOff x="5936761" y="4800600"/>
            <a:chExt cx="753599" cy="518872"/>
          </a:xfrm>
        </p:grpSpPr>
        <p:sp>
          <p:nvSpPr>
            <p:cNvPr id="56" name="Oval 24"/>
            <p:cNvSpPr>
              <a:spLocks noChangeArrowheads="1"/>
            </p:cNvSpPr>
            <p:nvPr/>
          </p:nvSpPr>
          <p:spPr bwMode="auto">
            <a:xfrm>
              <a:off x="5974081" y="4800600"/>
              <a:ext cx="685799" cy="518872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pic>
          <p:nvPicPr>
            <p:cNvPr id="57" name="Picture 10" descr="http://socivilized.files.wordpress.com/2009/02/krill.jpg"/>
            <p:cNvPicPr>
              <a:picLocks noChangeAspect="1" noChangeArrowheads="1"/>
            </p:cNvPicPr>
            <p:nvPr/>
          </p:nvPicPr>
          <p:blipFill>
            <a:blip r:embed="rId15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05" r="4723" b="26006"/>
            <a:stretch>
              <a:fillRect/>
            </a:stretch>
          </p:blipFill>
          <p:spPr bwMode="auto">
            <a:xfrm>
              <a:off x="5936761" y="4886558"/>
              <a:ext cx="753599" cy="286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9" name="Straight Connector 22"/>
          <p:cNvCxnSpPr>
            <a:cxnSpLocks noChangeShapeType="1"/>
          </p:cNvCxnSpPr>
          <p:nvPr/>
        </p:nvCxnSpPr>
        <p:spPr bwMode="auto">
          <a:xfrm rot="5400000">
            <a:off x="7543762" y="3448009"/>
            <a:ext cx="6864351" cy="0"/>
          </a:xfrm>
          <a:prstGeom prst="line">
            <a:avLst/>
          </a:prstGeom>
          <a:noFill/>
          <a:ln w="254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104508309"/>
      </p:ext>
    </p:extLst>
  </p:cSld>
  <p:clrMapOvr>
    <a:masterClrMapping/>
  </p:clrMapOvr>
  <p:transition spd="slow" advTm="5589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52"/>
          <a:stretch/>
        </p:blipFill>
        <p:spPr>
          <a:xfrm>
            <a:off x="2994435" y="-1"/>
            <a:ext cx="10697072" cy="8090223"/>
          </a:xfrm>
          <a:prstGeom prst="rect">
            <a:avLst/>
          </a:prstGeom>
        </p:spPr>
      </p:pic>
      <p:sp>
        <p:nvSpPr>
          <p:cNvPr id="6" name="Title 12"/>
          <p:cNvSpPr txBox="1">
            <a:spLocks/>
          </p:cNvSpPr>
          <p:nvPr/>
        </p:nvSpPr>
        <p:spPr>
          <a:xfrm rot="16200000">
            <a:off x="-1154346" y="190182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Miniaturization + Lower Power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66135" y="317500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Simrad EK80 Mini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9B45CE-5504-08DE-4134-0EF3288D59A5}"/>
              </a:ext>
            </a:extLst>
          </p:cNvPr>
          <p:cNvCxnSpPr/>
          <p:nvPr/>
        </p:nvCxnSpPr>
        <p:spPr>
          <a:xfrm>
            <a:off x="2994435" y="-200967"/>
            <a:ext cx="0" cy="7908053"/>
          </a:xfrm>
          <a:prstGeom prst="line">
            <a:avLst/>
          </a:prstGeom>
          <a:ln w="222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441299"/>
      </p:ext>
    </p:extLst>
  </p:cSld>
  <p:clrMapOvr>
    <a:masterClrMapping/>
  </p:clrMapOvr>
  <p:transition spd="slow" advTm="34075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F2896B-7994-0880-C85D-4E6756AD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27340BD-9D02-50DF-C569-BDD785A35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8" t="5" r="-15978" b="23845"/>
          <a:stretch/>
        </p:blipFill>
        <p:spPr>
          <a:xfrm>
            <a:off x="4493435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578861DE-094E-A4C1-747B-B679E7613E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5" t="8" r="3364" b="-8"/>
          <a:stretch/>
        </p:blipFill>
        <p:spPr bwMode="auto"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E7C78B-6210-6187-62B9-0D9B26155A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9" t="1834" r="11832" b="23588"/>
          <a:stretch>
            <a:fillRect/>
          </a:stretch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C34910-120A-AE43-CE95-DBB20344D3F4}"/>
              </a:ext>
            </a:extLst>
          </p:cNvPr>
          <p:cNvSpPr txBox="1"/>
          <p:nvPr/>
        </p:nvSpPr>
        <p:spPr>
          <a:xfrm>
            <a:off x="4023503" y="4783596"/>
            <a:ext cx="2314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Stationary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3C785E-9E2A-9CDB-8031-41B9676229EC}"/>
              </a:ext>
            </a:extLst>
          </p:cNvPr>
          <p:cNvGrpSpPr/>
          <p:nvPr/>
        </p:nvGrpSpPr>
        <p:grpSpPr>
          <a:xfrm>
            <a:off x="6350090" y="3861376"/>
            <a:ext cx="1276396" cy="2665884"/>
            <a:chOff x="6350090" y="3861376"/>
            <a:chExt cx="1276396" cy="2665884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4D257E7-FDCC-7FAA-7B12-A97B24FD72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4177" y="3861376"/>
              <a:ext cx="1252309" cy="2665884"/>
            </a:xfrm>
            <a:prstGeom prst="line">
              <a:avLst/>
            </a:prstGeom>
            <a:ln w="15875">
              <a:solidFill>
                <a:schemeClr val="accent5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28728C4-BA5D-F87F-F63D-C49B62B4C0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0090" y="5194318"/>
              <a:ext cx="654507" cy="0"/>
            </a:xfrm>
            <a:prstGeom prst="line">
              <a:avLst/>
            </a:prstGeom>
            <a:ln w="15875">
              <a:solidFill>
                <a:schemeClr val="accent5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CEB25C5-056F-63EB-A9D0-41211F21C08C}"/>
                </a:ext>
              </a:extLst>
            </p:cNvPr>
            <p:cNvSpPr/>
            <p:nvPr/>
          </p:nvSpPr>
          <p:spPr>
            <a:xfrm>
              <a:off x="6350090" y="5137539"/>
              <a:ext cx="113670" cy="11367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91E93B1-7C63-6FB8-DB57-68E5687188B8}"/>
              </a:ext>
            </a:extLst>
          </p:cNvPr>
          <p:cNvSpPr txBox="1"/>
          <p:nvPr/>
        </p:nvSpPr>
        <p:spPr>
          <a:xfrm>
            <a:off x="9271045" y="1393485"/>
            <a:ext cx="1636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Robots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111C44-7BF7-A187-68EC-BEDC5821E6A4}"/>
              </a:ext>
            </a:extLst>
          </p:cNvPr>
          <p:cNvGrpSpPr/>
          <p:nvPr/>
        </p:nvGrpSpPr>
        <p:grpSpPr>
          <a:xfrm flipH="1" flipV="1">
            <a:off x="7994649" y="414542"/>
            <a:ext cx="1285921" cy="2665884"/>
            <a:chOff x="6340565" y="3861376"/>
            <a:chExt cx="1285921" cy="2665884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90ADF0B-35DC-90EF-E04E-76F0DE12F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4177" y="3861376"/>
              <a:ext cx="1252309" cy="2665884"/>
            </a:xfrm>
            <a:prstGeom prst="line">
              <a:avLst/>
            </a:prstGeom>
            <a:ln w="15875">
              <a:solidFill>
                <a:schemeClr val="accent5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41EF735-1868-6989-177F-BA9A43933E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50090" y="5194318"/>
              <a:ext cx="654507" cy="0"/>
            </a:xfrm>
            <a:prstGeom prst="line">
              <a:avLst/>
            </a:prstGeom>
            <a:ln w="15875">
              <a:solidFill>
                <a:schemeClr val="accent5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CDF5D74-F739-B484-1A67-7CE4ADC60CAB}"/>
                </a:ext>
              </a:extLst>
            </p:cNvPr>
            <p:cNvSpPr/>
            <p:nvPr/>
          </p:nvSpPr>
          <p:spPr>
            <a:xfrm>
              <a:off x="6340565" y="5137539"/>
              <a:ext cx="113670" cy="11367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C46167A-C223-6F3A-CCF4-CC1E7D6F47EA}"/>
              </a:ext>
            </a:extLst>
          </p:cNvPr>
          <p:cNvSpPr txBox="1"/>
          <p:nvPr/>
        </p:nvSpPr>
        <p:spPr>
          <a:xfrm>
            <a:off x="412592" y="3445877"/>
            <a:ext cx="5994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Persistent observations</a:t>
            </a:r>
          </a:p>
        </p:txBody>
      </p:sp>
    </p:spTree>
    <p:extLst>
      <p:ext uri="{BB962C8B-B14F-4D97-AF65-F5344CB8AC3E}">
        <p14:creationId xmlns:p14="http://schemas.microsoft.com/office/powerpoint/2010/main" val="316835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colorful image&#10;&#10;AI-generated content may be incorrect.">
            <a:extLst>
              <a:ext uri="{FF2B5EF4-FFF2-40B4-BE49-F238E27FC236}">
                <a16:creationId xmlns:a16="http://schemas.microsoft.com/office/drawing/2014/main" id="{59EC14C3-BEF7-4018-62AE-659B971CA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1"/>
          <a:stretch>
            <a:fillRect/>
          </a:stretch>
        </p:blipFill>
        <p:spPr>
          <a:xfrm>
            <a:off x="0" y="0"/>
            <a:ext cx="12192000" cy="51958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B9C2966-13EC-222B-0AE8-CC8A39C1DC21}"/>
              </a:ext>
            </a:extLst>
          </p:cNvPr>
          <p:cNvGrpSpPr/>
          <p:nvPr/>
        </p:nvGrpSpPr>
        <p:grpSpPr>
          <a:xfrm>
            <a:off x="11056529" y="820619"/>
            <a:ext cx="1199269" cy="3528097"/>
            <a:chOff x="10662871" y="-149055"/>
            <a:chExt cx="1199269" cy="3336551"/>
          </a:xfrm>
        </p:grpSpPr>
        <p:sp>
          <p:nvSpPr>
            <p:cNvPr id="4" name="Rounded Rectangle 6">
              <a:extLst>
                <a:ext uri="{FF2B5EF4-FFF2-40B4-BE49-F238E27FC236}">
                  <a16:creationId xmlns:a16="http://schemas.microsoft.com/office/drawing/2014/main" id="{5911C0A3-B49D-F813-5A91-1C1931DB5723}"/>
                </a:ext>
              </a:extLst>
            </p:cNvPr>
            <p:cNvSpPr/>
            <p:nvPr/>
          </p:nvSpPr>
          <p:spPr>
            <a:xfrm>
              <a:off x="10678340" y="-70421"/>
              <a:ext cx="1183800" cy="3257917"/>
            </a:xfrm>
            <a:prstGeom prst="roundRect">
              <a:avLst/>
            </a:prstGeom>
            <a:solidFill>
              <a:schemeClr val="bg1">
                <a:alpha val="62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D42628-1D44-585A-DE1F-9E75B16453AC}"/>
                </a:ext>
              </a:extLst>
            </p:cNvPr>
            <p:cNvSpPr txBox="1"/>
            <p:nvPr/>
          </p:nvSpPr>
          <p:spPr>
            <a:xfrm>
              <a:off x="10662871" y="1326494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—50 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C5FAB77-249E-3580-D35D-F1AE4780A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495" y="-149055"/>
              <a:ext cx="0" cy="333655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152456-C9E1-A0DB-4D76-7656A895579C}"/>
                </a:ext>
              </a:extLst>
            </p:cNvPr>
            <p:cNvSpPr txBox="1"/>
            <p:nvPr/>
          </p:nvSpPr>
          <p:spPr>
            <a:xfrm>
              <a:off x="10662871" y="2588002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—75 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B4E596-F276-BF62-AF97-DFB047B8D5EF}"/>
                </a:ext>
              </a:extLst>
            </p:cNvPr>
            <p:cNvSpPr txBox="1"/>
            <p:nvPr/>
          </p:nvSpPr>
          <p:spPr>
            <a:xfrm>
              <a:off x="10675800" y="22601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—25 m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3900AC9-0444-2C16-52FF-5A87FE8A8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0" y="5323869"/>
            <a:ext cx="1739752" cy="1248750"/>
          </a:xfrm>
          <a:prstGeom prst="rect">
            <a:avLst/>
          </a:prstGeom>
          <a:effectLst>
            <a:glow rad="50800">
              <a:schemeClr val="bg1">
                <a:alpha val="27000"/>
              </a:schemeClr>
            </a:glow>
            <a:outerShdw blurRad="50800" algn="tl" rotWithShape="0">
              <a:schemeClr val="bg1">
                <a:alpha val="53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65F0214-C8EC-A95D-14C9-44129D78E305}"/>
              </a:ext>
            </a:extLst>
          </p:cNvPr>
          <p:cNvSpPr/>
          <p:nvPr/>
        </p:nvSpPr>
        <p:spPr>
          <a:xfrm flipV="1">
            <a:off x="-170822" y="5144760"/>
            <a:ext cx="12426620" cy="987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Sun outline">
            <a:extLst>
              <a:ext uri="{FF2B5EF4-FFF2-40B4-BE49-F238E27FC236}">
                <a16:creationId xmlns:a16="http://schemas.microsoft.com/office/drawing/2014/main" id="{D8FC82CB-1973-1EC1-94CC-7F3F826AB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57112" y="5285686"/>
            <a:ext cx="365760" cy="365760"/>
          </a:xfrm>
          <a:prstGeom prst="rect">
            <a:avLst/>
          </a:prstGeom>
        </p:spPr>
      </p:pic>
      <p:pic>
        <p:nvPicPr>
          <p:cNvPr id="16" name="Graphic 15" descr="Moon outline">
            <a:extLst>
              <a:ext uri="{FF2B5EF4-FFF2-40B4-BE49-F238E27FC236}">
                <a16:creationId xmlns:a16="http://schemas.microsoft.com/office/drawing/2014/main" id="{DA8B8BA5-A4DD-5926-715A-6D295CCFD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5901" y="5308044"/>
            <a:ext cx="365760" cy="365760"/>
          </a:xfrm>
          <a:prstGeom prst="rect">
            <a:avLst/>
          </a:prstGeom>
        </p:spPr>
      </p:pic>
      <p:pic>
        <p:nvPicPr>
          <p:cNvPr id="17" name="Graphic 16" descr="Sun outline">
            <a:extLst>
              <a:ext uri="{FF2B5EF4-FFF2-40B4-BE49-F238E27FC236}">
                <a16:creationId xmlns:a16="http://schemas.microsoft.com/office/drawing/2014/main" id="{B2747047-FA48-0BCB-17BC-37A4A88E6F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462" y="5285686"/>
            <a:ext cx="365760" cy="36576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2BA16C3-D1D9-5D32-08E5-84956EFA7610}"/>
              </a:ext>
            </a:extLst>
          </p:cNvPr>
          <p:cNvGrpSpPr/>
          <p:nvPr/>
        </p:nvGrpSpPr>
        <p:grpSpPr>
          <a:xfrm rot="5400000">
            <a:off x="10366231" y="4869796"/>
            <a:ext cx="540050" cy="3111487"/>
            <a:chOff x="6747234" y="4952531"/>
            <a:chExt cx="340260" cy="196039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23CBD3D7-72A6-B7C7-FC23-B208C77E47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 t="3297"/>
            <a:stretch>
              <a:fillRect/>
            </a:stretch>
          </p:blipFill>
          <p:spPr bwMode="auto">
            <a:xfrm>
              <a:off x="6747234" y="5148671"/>
              <a:ext cx="141573" cy="1630833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104886-ED5F-EDD1-8CE0-3D52D51A4C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144199" y="5883699"/>
              <a:ext cx="1692676" cy="19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(dB re 1 m</a:t>
              </a:r>
              <a:r>
                <a:rPr kumimoji="0" lang="en-US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21" name="TextBox 34">
              <a:extLst>
                <a:ext uri="{FF2B5EF4-FFF2-40B4-BE49-F238E27FC236}">
                  <a16:creationId xmlns:a16="http://schemas.microsoft.com/office/drawing/2014/main" id="{8D6D3D05-823F-7865-303A-7D409E1F2D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89424" y="6646523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-85</a:t>
              </a:r>
            </a:p>
          </p:txBody>
        </p:sp>
        <p:sp>
          <p:nvSpPr>
            <p:cNvPr id="22" name="TextBox 30">
              <a:extLst>
                <a:ext uri="{FF2B5EF4-FFF2-40B4-BE49-F238E27FC236}">
                  <a16:creationId xmlns:a16="http://schemas.microsoft.com/office/drawing/2014/main" id="{000D290C-26FF-D036-D74E-E766F2000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054104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-30</a:t>
              </a:r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629247-A3EB-950B-CE45-DFB3683331FF}"/>
              </a:ext>
            </a:extLst>
          </p:cNvPr>
          <p:cNvCxnSpPr>
            <a:cxnSpLocks/>
          </p:cNvCxnSpPr>
          <p:nvPr/>
        </p:nvCxnSpPr>
        <p:spPr>
          <a:xfrm flipV="1">
            <a:off x="1412136" y="2044700"/>
            <a:ext cx="213464" cy="1852878"/>
          </a:xfrm>
          <a:prstGeom prst="straightConnector1">
            <a:avLst/>
          </a:prstGeom>
          <a:ln w="31750">
            <a:solidFill>
              <a:schemeClr val="bg1">
                <a:lumMod val="95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2144B62-0B47-A38E-AACB-9533D4324485}"/>
              </a:ext>
            </a:extLst>
          </p:cNvPr>
          <p:cNvCxnSpPr>
            <a:cxnSpLocks/>
          </p:cNvCxnSpPr>
          <p:nvPr/>
        </p:nvCxnSpPr>
        <p:spPr>
          <a:xfrm>
            <a:off x="6428636" y="2169656"/>
            <a:ext cx="213464" cy="1852878"/>
          </a:xfrm>
          <a:prstGeom prst="straightConnector1">
            <a:avLst/>
          </a:prstGeom>
          <a:ln w="31750">
            <a:solidFill>
              <a:schemeClr val="bg1">
                <a:lumMod val="95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A7DD3D3A-DFA6-EBA7-8E64-83C2D64CB871}"/>
              </a:ext>
            </a:extLst>
          </p:cNvPr>
          <p:cNvSpPr/>
          <p:nvPr/>
        </p:nvSpPr>
        <p:spPr>
          <a:xfrm rot="5400000">
            <a:off x="3719030" y="381442"/>
            <a:ext cx="642105" cy="197398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772E9591-8078-D143-2ABE-313674B4C99D}"/>
              </a:ext>
            </a:extLst>
          </p:cNvPr>
          <p:cNvSpPr/>
          <p:nvPr/>
        </p:nvSpPr>
        <p:spPr>
          <a:xfrm rot="5400000">
            <a:off x="2908738" y="119623"/>
            <a:ext cx="274320" cy="197398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88EF0E3-782C-DA1F-09BE-8A10F5C31E96}"/>
              </a:ext>
            </a:extLst>
          </p:cNvPr>
          <p:cNvSpPr/>
          <p:nvPr/>
        </p:nvSpPr>
        <p:spPr>
          <a:xfrm rot="327672">
            <a:off x="7692444" y="264489"/>
            <a:ext cx="3332992" cy="809263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E658E3EB-2BF5-0905-04F4-B25851D2C7AC}"/>
              </a:ext>
            </a:extLst>
          </p:cNvPr>
          <p:cNvSpPr/>
          <p:nvPr/>
        </p:nvSpPr>
        <p:spPr>
          <a:xfrm rot="16200000">
            <a:off x="8471338" y="282264"/>
            <a:ext cx="274320" cy="19739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DF13D4A5-79FA-B69E-B0E6-1620BC6D3460}"/>
              </a:ext>
            </a:extLst>
          </p:cNvPr>
          <p:cNvSpPr/>
          <p:nvPr/>
        </p:nvSpPr>
        <p:spPr>
          <a:xfrm rot="16200000">
            <a:off x="9602832" y="433261"/>
            <a:ext cx="274320" cy="19739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3D841825-3326-6F7E-372C-B90376F7E0D2}"/>
              </a:ext>
            </a:extLst>
          </p:cNvPr>
          <p:cNvSpPr/>
          <p:nvPr/>
        </p:nvSpPr>
        <p:spPr>
          <a:xfrm rot="16200000">
            <a:off x="10752020" y="511345"/>
            <a:ext cx="274320" cy="197398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8100000" algn="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976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creen&#10;&#10;AI-generated content may be incorrect.">
            <a:extLst>
              <a:ext uri="{FF2B5EF4-FFF2-40B4-BE49-F238E27FC236}">
                <a16:creationId xmlns:a16="http://schemas.microsoft.com/office/drawing/2014/main" id="{F43CDEC6-D0A7-B408-747B-056F4E79639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228"/>
            <a:ext cx="1741714" cy="5405120"/>
          </a:xfrm>
          <a:prstGeom prst="rect">
            <a:avLst/>
          </a:prstGeom>
        </p:spPr>
      </p:pic>
      <p:pic>
        <p:nvPicPr>
          <p:cNvPr id="7" name="Picture 6" descr="A close-up of a colorful image&#10;&#10;AI-generated content may be incorrect.">
            <a:extLst>
              <a:ext uri="{FF2B5EF4-FFF2-40B4-BE49-F238E27FC236}">
                <a16:creationId xmlns:a16="http://schemas.microsoft.com/office/drawing/2014/main" id="{46F11F11-103B-328E-CBF0-1C870D41928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4" y="-144228"/>
            <a:ext cx="1741714" cy="540512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35C70EE-CBB6-7E59-C29C-900C9543BBC8}"/>
              </a:ext>
            </a:extLst>
          </p:cNvPr>
          <p:cNvGrpSpPr/>
          <p:nvPr/>
        </p:nvGrpSpPr>
        <p:grpSpPr>
          <a:xfrm>
            <a:off x="3483429" y="-144228"/>
            <a:ext cx="8708571" cy="5405120"/>
            <a:chOff x="3483429" y="-144228"/>
            <a:chExt cx="8708571" cy="5405120"/>
          </a:xfrm>
        </p:grpSpPr>
        <p:pic>
          <p:nvPicPr>
            <p:cNvPr id="9" name="Picture 8" descr="A close-up of a colorful screen&#10;&#10;AI-generated content may be incorrect.">
              <a:extLst>
                <a:ext uri="{FF2B5EF4-FFF2-40B4-BE49-F238E27FC236}">
                  <a16:creationId xmlns:a16="http://schemas.microsoft.com/office/drawing/2014/main" id="{1E310479-BBB4-0ADA-D405-122A2429B5CB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3429" y="-144228"/>
              <a:ext cx="1741714" cy="5405120"/>
            </a:xfrm>
            <a:prstGeom prst="rect">
              <a:avLst/>
            </a:prstGeom>
          </p:spPr>
        </p:pic>
        <p:pic>
          <p:nvPicPr>
            <p:cNvPr id="11" name="Picture 10" descr="A close-up of a colorful screen&#10;&#10;AI-generated content may be incorrect.">
              <a:extLst>
                <a:ext uri="{FF2B5EF4-FFF2-40B4-BE49-F238E27FC236}">
                  <a16:creationId xmlns:a16="http://schemas.microsoft.com/office/drawing/2014/main" id="{F16AA94A-8062-63DA-60E9-7A84B4CFE215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143" y="-144228"/>
              <a:ext cx="1741714" cy="5405120"/>
            </a:xfrm>
            <a:prstGeom prst="rect">
              <a:avLst/>
            </a:prstGeom>
          </p:spPr>
        </p:pic>
        <p:pic>
          <p:nvPicPr>
            <p:cNvPr id="13" name="Picture 12" descr="A close-up of a colorful screen&#10;&#10;AI-generated content may be incorrect.">
              <a:extLst>
                <a:ext uri="{FF2B5EF4-FFF2-40B4-BE49-F238E27FC236}">
                  <a16:creationId xmlns:a16="http://schemas.microsoft.com/office/drawing/2014/main" id="{47FCC514-9C5A-E284-6FC4-78FAFD8E1097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857" y="-144228"/>
              <a:ext cx="1741714" cy="5405120"/>
            </a:xfrm>
            <a:prstGeom prst="rect">
              <a:avLst/>
            </a:prstGeom>
          </p:spPr>
        </p:pic>
        <p:pic>
          <p:nvPicPr>
            <p:cNvPr id="15" name="Picture 14" descr="A close-up of a colorful image&#10;&#10;AI-generated content may be incorrect.">
              <a:extLst>
                <a:ext uri="{FF2B5EF4-FFF2-40B4-BE49-F238E27FC236}">
                  <a16:creationId xmlns:a16="http://schemas.microsoft.com/office/drawing/2014/main" id="{9715D8FC-B81D-3349-9B3F-B3C18D16AB9D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8571" y="-144228"/>
              <a:ext cx="1741714" cy="5405120"/>
            </a:xfrm>
            <a:prstGeom prst="rect">
              <a:avLst/>
            </a:prstGeom>
          </p:spPr>
        </p:pic>
        <p:pic>
          <p:nvPicPr>
            <p:cNvPr id="17" name="Picture 16" descr="A close-up of a colorful image&#10;&#10;AI-generated content may be incorrect.">
              <a:extLst>
                <a:ext uri="{FF2B5EF4-FFF2-40B4-BE49-F238E27FC236}">
                  <a16:creationId xmlns:a16="http://schemas.microsoft.com/office/drawing/2014/main" id="{36B82623-0B2B-2A5D-C37E-339A455C441C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50286" y="-144228"/>
              <a:ext cx="1741714" cy="540512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E0AFCF9-BEFC-914D-5051-7E5E2D4DA3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260" y="5323869"/>
            <a:ext cx="1739752" cy="1248750"/>
          </a:xfrm>
          <a:prstGeom prst="rect">
            <a:avLst/>
          </a:prstGeom>
          <a:effectLst>
            <a:glow rad="50800">
              <a:schemeClr val="bg1">
                <a:alpha val="27000"/>
              </a:schemeClr>
            </a:glow>
            <a:outerShdw blurRad="50800" algn="tl" rotWithShape="0">
              <a:schemeClr val="bg1">
                <a:alpha val="53000"/>
              </a:scheme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2510CF8-9CBE-1EB2-4E16-CB7D9B2CD7CE}"/>
              </a:ext>
            </a:extLst>
          </p:cNvPr>
          <p:cNvGrpSpPr/>
          <p:nvPr/>
        </p:nvGrpSpPr>
        <p:grpSpPr>
          <a:xfrm>
            <a:off x="11056529" y="820619"/>
            <a:ext cx="1199269" cy="3528097"/>
            <a:chOff x="10662871" y="-149055"/>
            <a:chExt cx="1199269" cy="3336551"/>
          </a:xfrm>
        </p:grpSpPr>
        <p:sp>
          <p:nvSpPr>
            <p:cNvPr id="4" name="Rounded Rectangle 6">
              <a:extLst>
                <a:ext uri="{FF2B5EF4-FFF2-40B4-BE49-F238E27FC236}">
                  <a16:creationId xmlns:a16="http://schemas.microsoft.com/office/drawing/2014/main" id="{DC4E9D51-A496-748E-B725-7DDA8FA238A8}"/>
                </a:ext>
              </a:extLst>
            </p:cNvPr>
            <p:cNvSpPr/>
            <p:nvPr/>
          </p:nvSpPr>
          <p:spPr>
            <a:xfrm>
              <a:off x="10678340" y="-70421"/>
              <a:ext cx="1183800" cy="3257917"/>
            </a:xfrm>
            <a:prstGeom prst="roundRect">
              <a:avLst/>
            </a:prstGeom>
            <a:solidFill>
              <a:schemeClr val="bg1">
                <a:alpha val="62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69E649-2914-B92A-F33D-1387BC5A4ACD}"/>
                </a:ext>
              </a:extLst>
            </p:cNvPr>
            <p:cNvSpPr txBox="1"/>
            <p:nvPr/>
          </p:nvSpPr>
          <p:spPr>
            <a:xfrm>
              <a:off x="10662871" y="1326494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—50 m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6B04507-81BD-5686-9425-B601A1EE2BEC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495" y="-149055"/>
              <a:ext cx="0" cy="333655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67DB96-BBCF-E773-3D9E-C4E61611EAD0}"/>
                </a:ext>
              </a:extLst>
            </p:cNvPr>
            <p:cNvSpPr txBox="1"/>
            <p:nvPr/>
          </p:nvSpPr>
          <p:spPr>
            <a:xfrm>
              <a:off x="10662871" y="2588002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—75 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A37BA56-9C94-1FBE-0859-58AB955E48B7}"/>
                </a:ext>
              </a:extLst>
            </p:cNvPr>
            <p:cNvSpPr txBox="1"/>
            <p:nvPr/>
          </p:nvSpPr>
          <p:spPr>
            <a:xfrm>
              <a:off x="10675800" y="22601"/>
              <a:ext cx="939681" cy="25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—25 m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9EC83-C97D-93F6-AD02-B744EF10A73C}"/>
              </a:ext>
            </a:extLst>
          </p:cNvPr>
          <p:cNvSpPr/>
          <p:nvPr/>
        </p:nvSpPr>
        <p:spPr>
          <a:xfrm flipV="1">
            <a:off x="-170822" y="5215096"/>
            <a:ext cx="12426620" cy="987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Sun outline">
            <a:extLst>
              <a:ext uri="{FF2B5EF4-FFF2-40B4-BE49-F238E27FC236}">
                <a16:creationId xmlns:a16="http://schemas.microsoft.com/office/drawing/2014/main" id="{AB36B6E4-AC6D-36D9-2A6C-99AF87497A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61062" y="5285686"/>
            <a:ext cx="365760" cy="365760"/>
          </a:xfrm>
          <a:prstGeom prst="rect">
            <a:avLst/>
          </a:prstGeom>
        </p:spPr>
      </p:pic>
      <p:pic>
        <p:nvPicPr>
          <p:cNvPr id="21" name="Graphic 20" descr="Moon outline">
            <a:extLst>
              <a:ext uri="{FF2B5EF4-FFF2-40B4-BE49-F238E27FC236}">
                <a16:creationId xmlns:a16="http://schemas.microsoft.com/office/drawing/2014/main" id="{5DB091F3-94D6-71D2-D29B-BA7255EFD5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58382" y="5285686"/>
            <a:ext cx="365760" cy="365760"/>
          </a:xfrm>
          <a:prstGeom prst="rect">
            <a:avLst/>
          </a:prstGeom>
        </p:spPr>
      </p:pic>
      <p:pic>
        <p:nvPicPr>
          <p:cNvPr id="22" name="Graphic 21" descr="Sun outline">
            <a:extLst>
              <a:ext uri="{FF2B5EF4-FFF2-40B4-BE49-F238E27FC236}">
                <a16:creationId xmlns:a16="http://schemas.microsoft.com/office/drawing/2014/main" id="{21B40E46-B147-5A33-4983-4B41D37BC8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86028" y="5285686"/>
            <a:ext cx="365760" cy="365760"/>
          </a:xfrm>
          <a:prstGeom prst="rect">
            <a:avLst/>
          </a:prstGeom>
        </p:spPr>
      </p:pic>
      <p:pic>
        <p:nvPicPr>
          <p:cNvPr id="23" name="Graphic 22" descr="Moon outline">
            <a:extLst>
              <a:ext uri="{FF2B5EF4-FFF2-40B4-BE49-F238E27FC236}">
                <a16:creationId xmlns:a16="http://schemas.microsoft.com/office/drawing/2014/main" id="{148CDFC9-D81F-AF3C-9FA0-6F28BF8E11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683348" y="5285686"/>
            <a:ext cx="365760" cy="365760"/>
          </a:xfrm>
          <a:prstGeom prst="rect">
            <a:avLst/>
          </a:prstGeom>
        </p:spPr>
      </p:pic>
      <p:pic>
        <p:nvPicPr>
          <p:cNvPr id="24" name="Graphic 23" descr="Sun outline">
            <a:extLst>
              <a:ext uri="{FF2B5EF4-FFF2-40B4-BE49-F238E27FC236}">
                <a16:creationId xmlns:a16="http://schemas.microsoft.com/office/drawing/2014/main" id="{378592DE-EFE7-8D19-190F-0B893AE200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53874" y="5299753"/>
            <a:ext cx="365760" cy="365760"/>
          </a:xfrm>
          <a:prstGeom prst="rect">
            <a:avLst/>
          </a:prstGeom>
        </p:spPr>
      </p:pic>
      <p:pic>
        <p:nvPicPr>
          <p:cNvPr id="25" name="Graphic 24" descr="Moon outline">
            <a:extLst>
              <a:ext uri="{FF2B5EF4-FFF2-40B4-BE49-F238E27FC236}">
                <a16:creationId xmlns:a16="http://schemas.microsoft.com/office/drawing/2014/main" id="{1BE8BEEF-F590-17F4-89EE-A0FE2F45A9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51194" y="5299753"/>
            <a:ext cx="365760" cy="365760"/>
          </a:xfrm>
          <a:prstGeom prst="rect">
            <a:avLst/>
          </a:prstGeom>
        </p:spPr>
      </p:pic>
      <p:pic>
        <p:nvPicPr>
          <p:cNvPr id="26" name="Graphic 25" descr="Sun outline">
            <a:extLst>
              <a:ext uri="{FF2B5EF4-FFF2-40B4-BE49-F238E27FC236}">
                <a16:creationId xmlns:a16="http://schemas.microsoft.com/office/drawing/2014/main" id="{B8731B40-1CC4-E84A-8A14-F37E2E53E3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52046" y="5323869"/>
            <a:ext cx="365760" cy="365760"/>
          </a:xfrm>
          <a:prstGeom prst="rect">
            <a:avLst/>
          </a:prstGeom>
        </p:spPr>
      </p:pic>
      <p:pic>
        <p:nvPicPr>
          <p:cNvPr id="27" name="Graphic 26" descr="Moon outline">
            <a:extLst>
              <a:ext uri="{FF2B5EF4-FFF2-40B4-BE49-F238E27FC236}">
                <a16:creationId xmlns:a16="http://schemas.microsoft.com/office/drawing/2014/main" id="{6F8AB716-769E-60D4-F6E7-FB08D437E7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49366" y="5323869"/>
            <a:ext cx="365760" cy="365760"/>
          </a:xfrm>
          <a:prstGeom prst="rect">
            <a:avLst/>
          </a:prstGeom>
        </p:spPr>
      </p:pic>
      <p:pic>
        <p:nvPicPr>
          <p:cNvPr id="28" name="Graphic 27" descr="Sun outline">
            <a:extLst>
              <a:ext uri="{FF2B5EF4-FFF2-40B4-BE49-F238E27FC236}">
                <a16:creationId xmlns:a16="http://schemas.microsoft.com/office/drawing/2014/main" id="{0D30EB22-73C7-918D-6396-70E3EE19B4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41622" y="5332234"/>
            <a:ext cx="365760" cy="365760"/>
          </a:xfrm>
          <a:prstGeom prst="rect">
            <a:avLst/>
          </a:prstGeom>
        </p:spPr>
      </p:pic>
      <p:pic>
        <p:nvPicPr>
          <p:cNvPr id="29" name="Graphic 28" descr="Moon outline">
            <a:extLst>
              <a:ext uri="{FF2B5EF4-FFF2-40B4-BE49-F238E27FC236}">
                <a16:creationId xmlns:a16="http://schemas.microsoft.com/office/drawing/2014/main" id="{17D82BE0-A254-35C5-4275-70A2008A1B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38942" y="5332234"/>
            <a:ext cx="365760" cy="365760"/>
          </a:xfrm>
          <a:prstGeom prst="rect">
            <a:avLst/>
          </a:prstGeom>
        </p:spPr>
      </p:pic>
      <p:pic>
        <p:nvPicPr>
          <p:cNvPr id="30" name="Graphic 29" descr="Moon outline">
            <a:extLst>
              <a:ext uri="{FF2B5EF4-FFF2-40B4-BE49-F238E27FC236}">
                <a16:creationId xmlns:a16="http://schemas.microsoft.com/office/drawing/2014/main" id="{AFF1BECE-FB5E-4D00-E1AB-40847B25C4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63742" y="5308044"/>
            <a:ext cx="365760" cy="36576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DD08FF1-1DD6-58DC-6BCA-F7B116C81FFC}"/>
              </a:ext>
            </a:extLst>
          </p:cNvPr>
          <p:cNvGrpSpPr/>
          <p:nvPr/>
        </p:nvGrpSpPr>
        <p:grpSpPr>
          <a:xfrm rot="5400000">
            <a:off x="10366231" y="4869796"/>
            <a:ext cx="540050" cy="3111487"/>
            <a:chOff x="6747234" y="4952531"/>
            <a:chExt cx="340260" cy="1960393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0D2830EE-E26B-2CDC-9326-32D7F77CB6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rcRect t="3297"/>
            <a:stretch>
              <a:fillRect/>
            </a:stretch>
          </p:blipFill>
          <p:spPr bwMode="auto">
            <a:xfrm>
              <a:off x="6747234" y="5148671"/>
              <a:ext cx="141573" cy="1630833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FB6813-F867-14DE-2B65-944269A3B6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144199" y="5883699"/>
              <a:ext cx="1692676" cy="19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(dB re 1 m</a:t>
              </a:r>
              <a:r>
                <a:rPr kumimoji="0" lang="en-US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37" name="TextBox 34">
              <a:extLst>
                <a:ext uri="{FF2B5EF4-FFF2-40B4-BE49-F238E27FC236}">
                  <a16:creationId xmlns:a16="http://schemas.microsoft.com/office/drawing/2014/main" id="{F076BFEE-178D-3F87-F351-EF5FC7CBE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89424" y="6646523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-85</a:t>
              </a:r>
            </a:p>
          </p:txBody>
        </p:sp>
        <p:sp>
          <p:nvSpPr>
            <p:cNvPr id="38" name="TextBox 30">
              <a:extLst>
                <a:ext uri="{FF2B5EF4-FFF2-40B4-BE49-F238E27FC236}">
                  <a16:creationId xmlns:a16="http://schemas.microsoft.com/office/drawing/2014/main" id="{08A3AF50-BA53-BBDA-9DCB-4287A480B3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054104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9564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lorful image of a body&#10;&#10;AI-generated content may be incorrect.">
            <a:extLst>
              <a:ext uri="{FF2B5EF4-FFF2-40B4-BE49-F238E27FC236}">
                <a16:creationId xmlns:a16="http://schemas.microsoft.com/office/drawing/2014/main" id="{30E793E1-FC85-BF6B-06FB-4B06448CC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5"/>
          <a:stretch>
            <a:fillRect/>
          </a:stretch>
        </p:blipFill>
        <p:spPr>
          <a:xfrm>
            <a:off x="0" y="979628"/>
            <a:ext cx="12209800" cy="587375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9EAFE8-6647-1BB7-89B3-A10B1E67C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496" y="110958"/>
            <a:ext cx="1848796" cy="1255022"/>
          </a:xfrm>
          <a:prstGeom prst="rect">
            <a:avLst/>
          </a:prstGeom>
          <a:effectLst>
            <a:glow rad="38100">
              <a:schemeClr val="bg1">
                <a:alpha val="38000"/>
              </a:schemeClr>
            </a:glow>
            <a:outerShdw blurRad="50800" dist="38100" dir="8100000" algn="tr" rotWithShape="0">
              <a:schemeClr val="bg1">
                <a:alpha val="23000"/>
              </a:schemeClr>
            </a:outerShdw>
          </a:effec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821AFD0-5367-CAAD-ED9D-76F5E0A4A4CC}"/>
              </a:ext>
            </a:extLst>
          </p:cNvPr>
          <p:cNvGrpSpPr/>
          <p:nvPr/>
        </p:nvGrpSpPr>
        <p:grpSpPr>
          <a:xfrm>
            <a:off x="1339514" y="2592474"/>
            <a:ext cx="1082453" cy="2562328"/>
            <a:chOff x="10662871" y="-149055"/>
            <a:chExt cx="1082453" cy="3336551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30F034B-C581-A722-235F-C9E33AB62A3E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495" y="-149055"/>
              <a:ext cx="0" cy="333655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B84959-2DAB-71B2-9709-CA0B809D6D81}"/>
                </a:ext>
              </a:extLst>
            </p:cNvPr>
            <p:cNvSpPr txBox="1"/>
            <p:nvPr/>
          </p:nvSpPr>
          <p:spPr>
            <a:xfrm>
              <a:off x="10662871" y="2588003"/>
              <a:ext cx="1069524" cy="52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—200 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E1B8F8-9B88-4B19-82B5-E8AA74C62439}"/>
                </a:ext>
              </a:extLst>
            </p:cNvPr>
            <p:cNvSpPr txBox="1"/>
            <p:nvPr/>
          </p:nvSpPr>
          <p:spPr>
            <a:xfrm>
              <a:off x="10675800" y="22600"/>
              <a:ext cx="1069524" cy="5210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—</a:t>
              </a:r>
              <a:r>
                <a:rPr lang="en-US" sz="2000" dirty="0">
                  <a:solidFill>
                    <a:schemeClr val="bg1"/>
                  </a:solidFill>
                  <a:latin typeface="Calibri" panose="020F0502020204030204"/>
                </a:rPr>
                <a:t>100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0B18A6-1FB1-9920-C7D4-B974CD151C2A}"/>
              </a:ext>
            </a:extLst>
          </p:cNvPr>
          <p:cNvGrpSpPr/>
          <p:nvPr/>
        </p:nvGrpSpPr>
        <p:grpSpPr>
          <a:xfrm rot="5400000">
            <a:off x="10366231" y="4869796"/>
            <a:ext cx="540050" cy="3111487"/>
            <a:chOff x="6747234" y="4952531"/>
            <a:chExt cx="340260" cy="1960393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143146C4-83AB-E474-8078-5AA377EC65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 t="3297"/>
            <a:stretch>
              <a:fillRect/>
            </a:stretch>
          </p:blipFill>
          <p:spPr bwMode="auto">
            <a:xfrm>
              <a:off x="6747234" y="5148671"/>
              <a:ext cx="141573" cy="1630833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F912C1-8C72-D6B2-1919-D30894B9C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144199" y="5883699"/>
              <a:ext cx="1692676" cy="19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</a:t>
              </a:r>
              <a:r>
                <a:rPr kumimoji="0" lang="en-US" sz="14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(dB re 1 m</a:t>
              </a:r>
              <a:r>
                <a:rPr kumimoji="0" lang="en-US" sz="11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6" name="TextBox 34">
              <a:extLst>
                <a:ext uri="{FF2B5EF4-FFF2-40B4-BE49-F238E27FC236}">
                  <a16:creationId xmlns:a16="http://schemas.microsoft.com/office/drawing/2014/main" id="{4E0DB51F-DB1F-23C5-A219-C6D1F9ADED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89424" y="6646523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-85</a:t>
              </a:r>
            </a:p>
          </p:txBody>
        </p:sp>
        <p:sp>
          <p:nvSpPr>
            <p:cNvPr id="17" name="TextBox 30">
              <a:extLst>
                <a:ext uri="{FF2B5EF4-FFF2-40B4-BE49-F238E27FC236}">
                  <a16:creationId xmlns:a16="http://schemas.microsoft.com/office/drawing/2014/main" id="{6C5891EF-9420-007B-5D16-5E4E50D32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778095" y="5054104"/>
              <a:ext cx="367974" cy="164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-30</a:t>
              </a:r>
            </a:p>
          </p:txBody>
        </p:sp>
      </p:grp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580931B1-AACF-DD7A-AF9F-7E4C56BCD77F}"/>
              </a:ext>
            </a:extLst>
          </p:cNvPr>
          <p:cNvSpPr/>
          <p:nvPr/>
        </p:nvSpPr>
        <p:spPr>
          <a:xfrm>
            <a:off x="3215471" y="2652762"/>
            <a:ext cx="321547" cy="311499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Content Placeholder 4" descr="A colorful image of a body&#10;&#10;AI-generated content may be incorrect.">
            <a:extLst>
              <a:ext uri="{FF2B5EF4-FFF2-40B4-BE49-F238E27FC236}">
                <a16:creationId xmlns:a16="http://schemas.microsoft.com/office/drawing/2014/main" id="{1E861200-55FD-F4A0-38F7-B829736A7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5" r="71031" b="4145"/>
          <a:stretch>
            <a:fillRect/>
          </a:stretch>
        </p:blipFill>
        <p:spPr>
          <a:xfrm>
            <a:off x="3215470" y="979628"/>
            <a:ext cx="321548" cy="5873750"/>
          </a:xfrm>
          <a:prstGeom prst="rect">
            <a:avLst/>
          </a:prstGeom>
        </p:spPr>
      </p:pic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8F717391-15FE-02A4-30A1-FCDD0968A40C}"/>
              </a:ext>
            </a:extLst>
          </p:cNvPr>
          <p:cNvSpPr/>
          <p:nvPr/>
        </p:nvSpPr>
        <p:spPr>
          <a:xfrm>
            <a:off x="3181695" y="2691572"/>
            <a:ext cx="321548" cy="336189"/>
          </a:xfrm>
          <a:prstGeom prst="star5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C9AB6F97-8E2B-B8E4-F055-6AE8BF60BB56}"/>
              </a:ext>
            </a:extLst>
          </p:cNvPr>
          <p:cNvSpPr/>
          <p:nvPr/>
        </p:nvSpPr>
        <p:spPr>
          <a:xfrm rot="959384">
            <a:off x="1225896" y="2156776"/>
            <a:ext cx="2667000" cy="1678128"/>
          </a:xfrm>
          <a:prstGeom prst="arc">
            <a:avLst>
              <a:gd name="adj1" fmla="val 18461652"/>
              <a:gd name="adj2" fmla="val 21316731"/>
            </a:avLst>
          </a:prstGeom>
          <a:ln w="31750">
            <a:solidFill>
              <a:schemeClr val="bg1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2E3C5B-7645-1D02-80C9-41A7D93D44B1}"/>
              </a:ext>
            </a:extLst>
          </p:cNvPr>
          <p:cNvSpPr/>
          <p:nvPr/>
        </p:nvSpPr>
        <p:spPr>
          <a:xfrm>
            <a:off x="5080000" y="3916503"/>
            <a:ext cx="220349" cy="655497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DB586F1-F83A-1DA0-B62E-9E9EF09DEB09}"/>
              </a:ext>
            </a:extLst>
          </p:cNvPr>
          <p:cNvSpPr/>
          <p:nvPr/>
        </p:nvSpPr>
        <p:spPr>
          <a:xfrm>
            <a:off x="6283932" y="3565078"/>
            <a:ext cx="220349" cy="655497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CA18AD5-1A40-48FB-9004-C251EFF32AFC}"/>
              </a:ext>
            </a:extLst>
          </p:cNvPr>
          <p:cNvSpPr/>
          <p:nvPr/>
        </p:nvSpPr>
        <p:spPr>
          <a:xfrm>
            <a:off x="5797894" y="3567529"/>
            <a:ext cx="220349" cy="655497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C77F32-618E-0D09-EDE6-5AEE94D212E3}"/>
              </a:ext>
            </a:extLst>
          </p:cNvPr>
          <p:cNvSpPr txBox="1"/>
          <p:nvPr/>
        </p:nvSpPr>
        <p:spPr>
          <a:xfrm>
            <a:off x="4826000" y="6197600"/>
            <a:ext cx="2227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Monterey Canyon</a:t>
            </a:r>
          </a:p>
        </p:txBody>
      </p:sp>
    </p:spTree>
    <p:extLst>
      <p:ext uri="{BB962C8B-B14F-4D97-AF65-F5344CB8AC3E}">
        <p14:creationId xmlns:p14="http://schemas.microsoft.com/office/powerpoint/2010/main" val="237193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837FCFF-BFAF-53FD-B3F0-56AD21D89578}"/>
              </a:ext>
            </a:extLst>
          </p:cNvPr>
          <p:cNvGrpSpPr/>
          <p:nvPr/>
        </p:nvGrpSpPr>
        <p:grpSpPr>
          <a:xfrm>
            <a:off x="-13254" y="776770"/>
            <a:ext cx="12205254" cy="5535130"/>
            <a:chOff x="406423" y="1405303"/>
            <a:chExt cx="9839546" cy="4462272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93CAFD2-957C-DCC3-24BA-D8A1FE40A8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369" y="1405303"/>
              <a:ext cx="5943600" cy="4457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0DADAE-E5F4-5BF2-D34E-2EDF557D0DFA}"/>
                </a:ext>
              </a:extLst>
            </p:cNvPr>
            <p:cNvSpPr txBox="1"/>
            <p:nvPr/>
          </p:nvSpPr>
          <p:spPr>
            <a:xfrm>
              <a:off x="6915555" y="4554961"/>
              <a:ext cx="1040558" cy="431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Electronics</a:t>
              </a:r>
            </a:p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housing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A6B015-7A6A-08A9-8712-26BFB7C95DA4}"/>
                </a:ext>
              </a:extLst>
            </p:cNvPr>
            <p:cNvSpPr txBox="1"/>
            <p:nvPr/>
          </p:nvSpPr>
          <p:spPr>
            <a:xfrm>
              <a:off x="6149590" y="2130217"/>
              <a:ext cx="841897" cy="272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200 kHz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E1A74C-FDB1-B548-442D-5BF2645675E1}"/>
                </a:ext>
              </a:extLst>
            </p:cNvPr>
            <p:cNvSpPr txBox="1"/>
            <p:nvPr/>
          </p:nvSpPr>
          <p:spPr>
            <a:xfrm>
              <a:off x="6905080" y="2130217"/>
              <a:ext cx="841897" cy="272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333 kHz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31DEE8-8749-D286-8E81-3C5FFDEEC045}"/>
                </a:ext>
              </a:extLst>
            </p:cNvPr>
            <p:cNvSpPr txBox="1"/>
            <p:nvPr/>
          </p:nvSpPr>
          <p:spPr>
            <a:xfrm>
              <a:off x="6271134" y="1724065"/>
              <a:ext cx="1398525" cy="4317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Upward-looking</a:t>
              </a:r>
            </a:p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transducers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F7DAC16-7BB5-6EEE-92E2-5BBF4E9153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67920" y="2368515"/>
              <a:ext cx="102807" cy="167252"/>
            </a:xfrm>
            <a:prstGeom prst="line">
              <a:avLst/>
            </a:prstGeom>
            <a:ln w="15875">
              <a:solidFill>
                <a:schemeClr val="bg1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75B6814-3826-26F7-735F-B60F812978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7333" y="2360048"/>
              <a:ext cx="198507" cy="307777"/>
            </a:xfrm>
            <a:prstGeom prst="line">
              <a:avLst/>
            </a:prstGeom>
            <a:ln w="15875">
              <a:solidFill>
                <a:schemeClr val="bg1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3457B60-3D41-5363-419F-790C925834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29336" y="4579035"/>
              <a:ext cx="229186" cy="140983"/>
            </a:xfrm>
            <a:prstGeom prst="line">
              <a:avLst/>
            </a:prstGeom>
            <a:ln w="15875">
              <a:solidFill>
                <a:schemeClr val="bg1"/>
              </a:solidFill>
              <a:head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8599B6-8E5F-C257-2E32-9849DA115388}"/>
                </a:ext>
              </a:extLst>
            </p:cNvPr>
            <p:cNvSpPr txBox="1"/>
            <p:nvPr/>
          </p:nvSpPr>
          <p:spPr>
            <a:xfrm>
              <a:off x="5029425" y="4071998"/>
              <a:ext cx="1628553" cy="630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Downward-looking</a:t>
              </a:r>
            </a:p>
            <a:p>
              <a:pPr algn="ctr">
                <a:lnSpc>
                  <a:spcPct val="90000"/>
                </a:lnSpc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transducers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  <a:effectLst>
                    <a:outerShdw blurRad="88900" dist="762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(not visible)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E0A5435-9AC8-2926-75E3-B8E43AB3E0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13500" y="4009515"/>
              <a:ext cx="154420" cy="7049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 descr="Men standing in the water with a red and yellow object&#10;&#10;AI-generated content may be incorrect.">
              <a:extLst>
                <a:ext uri="{FF2B5EF4-FFF2-40B4-BE49-F238E27FC236}">
                  <a16:creationId xmlns:a16="http://schemas.microsoft.com/office/drawing/2014/main" id="{21E7E6BB-4042-8FF9-4380-85B465158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56" r="16981"/>
            <a:stretch/>
          </p:blipFill>
          <p:spPr>
            <a:xfrm>
              <a:off x="406423" y="1405303"/>
              <a:ext cx="3734195" cy="4462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579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-4800600" y="800100"/>
            <a:ext cx="24536400" cy="5207040"/>
          </a:xfrm>
          <a:custGeom>
            <a:avLst/>
            <a:gdLst>
              <a:gd name="connsiteX0" fmla="*/ 0 w 24536400"/>
              <a:gd name="connsiteY0" fmla="*/ 1028700 h 5207040"/>
              <a:gd name="connsiteX1" fmla="*/ 3937000 w 24536400"/>
              <a:gd name="connsiteY1" fmla="*/ 5207000 h 5207040"/>
              <a:gd name="connsiteX2" fmla="*/ 8102600 w 24536400"/>
              <a:gd name="connsiteY2" fmla="*/ 1117600 h 5207040"/>
              <a:gd name="connsiteX3" fmla="*/ 12268200 w 24536400"/>
              <a:gd name="connsiteY3" fmla="*/ 5041900 h 5207040"/>
              <a:gd name="connsiteX4" fmla="*/ 16751300 w 24536400"/>
              <a:gd name="connsiteY4" fmla="*/ 1079500 h 5207040"/>
              <a:gd name="connsiteX5" fmla="*/ 20955000 w 24536400"/>
              <a:gd name="connsiteY5" fmla="*/ 5130800 h 5207040"/>
              <a:gd name="connsiteX6" fmla="*/ 24536400 w 24536400"/>
              <a:gd name="connsiteY6" fmla="*/ 1054100 h 5207040"/>
              <a:gd name="connsiteX7" fmla="*/ 24536400 w 24536400"/>
              <a:gd name="connsiteY7" fmla="*/ 1054100 h 5207040"/>
              <a:gd name="connsiteX8" fmla="*/ 23456900 w 24536400"/>
              <a:gd name="connsiteY8" fmla="*/ 0 h 520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536400" h="5207040">
                <a:moveTo>
                  <a:pt x="0" y="1028700"/>
                </a:moveTo>
                <a:cubicBezTo>
                  <a:pt x="1293283" y="3110441"/>
                  <a:pt x="2586567" y="5192183"/>
                  <a:pt x="3937000" y="5207000"/>
                </a:cubicBezTo>
                <a:cubicBezTo>
                  <a:pt x="5287433" y="5221817"/>
                  <a:pt x="6714067" y="1145117"/>
                  <a:pt x="8102600" y="1117600"/>
                </a:cubicBezTo>
                <a:cubicBezTo>
                  <a:pt x="9491133" y="1090083"/>
                  <a:pt x="10826750" y="5048250"/>
                  <a:pt x="12268200" y="5041900"/>
                </a:cubicBezTo>
                <a:cubicBezTo>
                  <a:pt x="13709650" y="5035550"/>
                  <a:pt x="15303500" y="1064683"/>
                  <a:pt x="16751300" y="1079500"/>
                </a:cubicBezTo>
                <a:cubicBezTo>
                  <a:pt x="18199100" y="1094317"/>
                  <a:pt x="19657483" y="5135033"/>
                  <a:pt x="20955000" y="5130800"/>
                </a:cubicBezTo>
                <a:cubicBezTo>
                  <a:pt x="22252517" y="5126567"/>
                  <a:pt x="24536400" y="1054100"/>
                  <a:pt x="24536400" y="1054100"/>
                </a:cubicBezTo>
                <a:lnTo>
                  <a:pt x="24536400" y="1054100"/>
                </a:lnTo>
                <a:lnTo>
                  <a:pt x="23456900" y="0"/>
                </a:lnTo>
              </a:path>
            </a:pathLst>
          </a:custGeom>
          <a:noFill/>
          <a:ln w="69850">
            <a:solidFill>
              <a:schemeClr val="bg1">
                <a:lumMod val="50000"/>
                <a:alpha val="3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195" y="1769958"/>
            <a:ext cx="12192000" cy="5090295"/>
          </a:xfrm>
          <a:prstGeom prst="rect">
            <a:avLst/>
          </a:prstGeom>
          <a:gradFill flip="none" rotWithShape="1">
            <a:gsLst>
              <a:gs pos="0">
                <a:srgbClr val="006C92">
                  <a:lumMod val="87000"/>
                  <a:alpha val="36000"/>
                </a:srgbClr>
              </a:gs>
              <a:gs pos="100000">
                <a:srgbClr val="25C6FF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059" b="-1241"/>
          <a:stretch/>
        </p:blipFill>
        <p:spPr>
          <a:xfrm>
            <a:off x="8466313" y="1187184"/>
            <a:ext cx="3725687" cy="70511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613" y="1187184"/>
            <a:ext cx="8676348" cy="69647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158BFFF-1BDD-C055-A62A-1266B495485D}"/>
              </a:ext>
            </a:extLst>
          </p:cNvPr>
          <p:cNvGrpSpPr/>
          <p:nvPr/>
        </p:nvGrpSpPr>
        <p:grpSpPr>
          <a:xfrm>
            <a:off x="7498231" y="5895338"/>
            <a:ext cx="366292" cy="1047487"/>
            <a:chOff x="7498231" y="5895338"/>
            <a:chExt cx="366292" cy="1047487"/>
          </a:xfrm>
        </p:grpSpPr>
        <p:sp>
          <p:nvSpPr>
            <p:cNvPr id="64" name="Isosceles Triangle 63"/>
            <p:cNvSpPr/>
            <p:nvPr/>
          </p:nvSpPr>
          <p:spPr>
            <a:xfrm>
              <a:off x="7498231" y="5895338"/>
              <a:ext cx="228609" cy="1037961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Isosceles Triangle 64"/>
            <p:cNvSpPr/>
            <p:nvPr/>
          </p:nvSpPr>
          <p:spPr>
            <a:xfrm>
              <a:off x="7635914" y="5904864"/>
              <a:ext cx="228609" cy="1037961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602683-E814-A3DF-BA8E-1610BBAB89C7}"/>
              </a:ext>
            </a:extLst>
          </p:cNvPr>
          <p:cNvGrpSpPr/>
          <p:nvPr/>
        </p:nvGrpSpPr>
        <p:grpSpPr>
          <a:xfrm>
            <a:off x="7350690" y="1437040"/>
            <a:ext cx="702321" cy="4149879"/>
            <a:chOff x="7350690" y="1437040"/>
            <a:chExt cx="702321" cy="4149879"/>
          </a:xfrm>
        </p:grpSpPr>
        <p:sp>
          <p:nvSpPr>
            <p:cNvPr id="67" name="Isosceles Triangle 66"/>
            <p:cNvSpPr/>
            <p:nvPr/>
          </p:nvSpPr>
          <p:spPr>
            <a:xfrm flipV="1">
              <a:off x="7484194" y="1437040"/>
              <a:ext cx="568817" cy="4138659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Isosceles Triangle 67"/>
            <p:cNvSpPr/>
            <p:nvPr/>
          </p:nvSpPr>
          <p:spPr>
            <a:xfrm flipV="1">
              <a:off x="7350690" y="1448260"/>
              <a:ext cx="568817" cy="4138659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 rot="6057752" flipH="1">
            <a:off x="3836087" y="1949042"/>
            <a:ext cx="1536013" cy="1800192"/>
            <a:chOff x="3536639" y="2071692"/>
            <a:chExt cx="1536013" cy="1800192"/>
          </a:xfrm>
        </p:grpSpPr>
        <p:sp>
          <p:nvSpPr>
            <p:cNvPr id="86" name="Rectangle 85"/>
            <p:cNvSpPr/>
            <p:nvPr/>
          </p:nvSpPr>
          <p:spPr>
            <a:xfrm>
              <a:off x="4065056" y="2540946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017849" y="2431569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Flowchart: Data 87"/>
            <p:cNvSpPr/>
            <p:nvPr/>
          </p:nvSpPr>
          <p:spPr>
            <a:xfrm rot="4355992">
              <a:off x="4901897" y="3357522"/>
              <a:ext cx="56201" cy="234284"/>
            </a:xfrm>
            <a:prstGeom prst="flowChartInputOutpu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 rot="4045917">
              <a:off x="4665247" y="3479854"/>
              <a:ext cx="275153" cy="51062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 rot="3155992">
              <a:off x="3536639" y="2071692"/>
              <a:ext cx="291353" cy="291353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Trapezoid 90"/>
            <p:cNvSpPr/>
            <p:nvPr/>
          </p:nvSpPr>
          <p:spPr>
            <a:xfrm rot="8555992">
              <a:off x="4634550" y="3434855"/>
              <a:ext cx="291353" cy="437029"/>
            </a:xfrm>
            <a:prstGeom prst="trapezoid">
              <a:avLst>
                <a:gd name="adj" fmla="val 42525"/>
              </a:avLst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 rot="3155992">
              <a:off x="3632258" y="2172975"/>
              <a:ext cx="254988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 rot="3155992">
              <a:off x="3570418" y="2140910"/>
              <a:ext cx="129156" cy="2913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 rot="3155992">
              <a:off x="4347913" y="3186035"/>
              <a:ext cx="372771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43827" y="2617946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3863871" y="2727323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 rot="3155992">
              <a:off x="3645698" y="2645219"/>
              <a:ext cx="961351" cy="317373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48000">
                  <a:srgbClr val="FFFF00"/>
                </a:gs>
                <a:gs pos="100000">
                  <a:srgbClr val="FFC00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Flowchart: Merge 97"/>
            <p:cNvSpPr/>
            <p:nvPr/>
          </p:nvSpPr>
          <p:spPr>
            <a:xfrm rot="8555992">
              <a:off x="4624459" y="3701029"/>
              <a:ext cx="448193" cy="83422"/>
            </a:xfrm>
            <a:prstGeom prst="flowChartMerg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Flowchart: Collate 98"/>
            <p:cNvSpPr/>
            <p:nvPr/>
          </p:nvSpPr>
          <p:spPr>
            <a:xfrm rot="3155992">
              <a:off x="4891171" y="3736106"/>
              <a:ext cx="36044" cy="171887"/>
            </a:xfrm>
            <a:prstGeom prst="flowChartCol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8CB04D2-9DEA-3C38-7F47-6B03EC173EE2}"/>
              </a:ext>
            </a:extLst>
          </p:cNvPr>
          <p:cNvGrpSpPr/>
          <p:nvPr/>
        </p:nvGrpSpPr>
        <p:grpSpPr>
          <a:xfrm>
            <a:off x="9591358" y="1508760"/>
            <a:ext cx="554987" cy="2103118"/>
            <a:chOff x="9591358" y="1508760"/>
            <a:chExt cx="554987" cy="2103118"/>
          </a:xfrm>
        </p:grpSpPr>
        <p:sp>
          <p:nvSpPr>
            <p:cNvPr id="102" name="Isosceles Triangle 101"/>
            <p:cNvSpPr/>
            <p:nvPr/>
          </p:nvSpPr>
          <p:spPr>
            <a:xfrm flipV="1">
              <a:off x="9765491" y="1508760"/>
              <a:ext cx="380854" cy="2038257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Isosceles Triangle 102"/>
            <p:cNvSpPr/>
            <p:nvPr/>
          </p:nvSpPr>
          <p:spPr>
            <a:xfrm flipV="1">
              <a:off x="9591358" y="1573621"/>
              <a:ext cx="312711" cy="2038257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 rot="10800000">
            <a:off x="9735655" y="3654357"/>
            <a:ext cx="727474" cy="3886199"/>
            <a:chOff x="6528311" y="1931504"/>
            <a:chExt cx="727474" cy="3886199"/>
          </a:xfrm>
        </p:grpSpPr>
        <p:sp>
          <p:nvSpPr>
            <p:cNvPr id="106" name="Isosceles Triangle 105"/>
            <p:cNvSpPr/>
            <p:nvPr/>
          </p:nvSpPr>
          <p:spPr>
            <a:xfrm flipV="1">
              <a:off x="6686968" y="1931504"/>
              <a:ext cx="568817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7" name="Isosceles Triangle 106"/>
            <p:cNvSpPr/>
            <p:nvPr/>
          </p:nvSpPr>
          <p:spPr>
            <a:xfrm flipV="1">
              <a:off x="6528311" y="2001663"/>
              <a:ext cx="568817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 rot="10800000">
            <a:off x="4441996" y="3293971"/>
            <a:ext cx="687081" cy="3970550"/>
            <a:chOff x="6528311" y="2001663"/>
            <a:chExt cx="687081" cy="3970550"/>
          </a:xfrm>
        </p:grpSpPr>
        <p:sp>
          <p:nvSpPr>
            <p:cNvPr id="111" name="Isosceles Triangle 110"/>
            <p:cNvSpPr/>
            <p:nvPr/>
          </p:nvSpPr>
          <p:spPr>
            <a:xfrm flipV="1">
              <a:off x="6646575" y="2156173"/>
              <a:ext cx="568817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Isosceles Triangle 111"/>
            <p:cNvSpPr/>
            <p:nvPr/>
          </p:nvSpPr>
          <p:spPr>
            <a:xfrm flipV="1">
              <a:off x="6528311" y="2001663"/>
              <a:ext cx="568817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4780330" y="1617436"/>
            <a:ext cx="501388" cy="1553497"/>
            <a:chOff x="6528311" y="2001663"/>
            <a:chExt cx="687081" cy="4072450"/>
          </a:xfrm>
        </p:grpSpPr>
        <p:sp>
          <p:nvSpPr>
            <p:cNvPr id="114" name="Isosceles Triangle 113"/>
            <p:cNvSpPr/>
            <p:nvPr/>
          </p:nvSpPr>
          <p:spPr>
            <a:xfrm flipV="1">
              <a:off x="6646576" y="2258073"/>
              <a:ext cx="568816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Isosceles Triangle 114"/>
            <p:cNvSpPr/>
            <p:nvPr/>
          </p:nvSpPr>
          <p:spPr>
            <a:xfrm flipV="1">
              <a:off x="6528311" y="2001663"/>
              <a:ext cx="568817" cy="3816040"/>
            </a:xfrm>
            <a:prstGeom prst="triangle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84000"/>
                  </a:schemeClr>
                </a:gs>
                <a:gs pos="48000">
                  <a:schemeClr val="accent5">
                    <a:lumMod val="75000"/>
                  </a:schemeClr>
                </a:gs>
                <a:gs pos="100000">
                  <a:schemeClr val="accent5">
                    <a:lumMod val="40000"/>
                    <a:lumOff val="6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402839" y="476401"/>
            <a:ext cx="89287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Simultaneous measures of environment and animals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2962344" y="5072549"/>
            <a:ext cx="1281264" cy="648661"/>
            <a:chOff x="10666142" y="2325117"/>
            <a:chExt cx="1281264" cy="648661"/>
          </a:xfrm>
        </p:grpSpPr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666142" y="2348623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112794" y="2325117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870271" y="2607505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265194" y="2477517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539148" y="2804333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3" name="Group 122"/>
          <p:cNvGrpSpPr/>
          <p:nvPr/>
        </p:nvGrpSpPr>
        <p:grpSpPr>
          <a:xfrm>
            <a:off x="2171031" y="5286524"/>
            <a:ext cx="1281264" cy="648661"/>
            <a:chOff x="10666142" y="2325117"/>
            <a:chExt cx="1281264" cy="648661"/>
          </a:xfrm>
        </p:grpSpPr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666142" y="2348623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112794" y="2325117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Picture 125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870271" y="2607505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7" name="Picture 126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265194" y="2477517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1539148" y="2804333"/>
              <a:ext cx="408258" cy="1694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9" name="Group 128"/>
          <p:cNvGrpSpPr/>
          <p:nvPr/>
        </p:nvGrpSpPr>
        <p:grpSpPr>
          <a:xfrm>
            <a:off x="7543025" y="2121414"/>
            <a:ext cx="2175190" cy="700590"/>
            <a:chOff x="2148591" y="4746593"/>
            <a:chExt cx="3212940" cy="1034831"/>
          </a:xfrm>
        </p:grpSpPr>
        <p:grpSp>
          <p:nvGrpSpPr>
            <p:cNvPr id="130" name="Group 129"/>
            <p:cNvGrpSpPr/>
            <p:nvPr/>
          </p:nvGrpSpPr>
          <p:grpSpPr>
            <a:xfrm>
              <a:off x="3520773" y="4746593"/>
              <a:ext cx="1836955" cy="819942"/>
              <a:chOff x="3252009" y="6099282"/>
              <a:chExt cx="1836955" cy="819942"/>
            </a:xfrm>
          </p:grpSpPr>
          <p:pic>
            <p:nvPicPr>
              <p:cNvPr id="152" name="Picture 15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153" name="Group 152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154" name="Group 153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63" name="Picture 162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64" name="Group 163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65" name="Picture 16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6" name="Picture 165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7" name="Picture 166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8" name="Picture 16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55" name="Group 154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57" name="Picture 156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58" name="Group 157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59" name="Picture 15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0" name="Picture 15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1" name="Picture 16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2" name="Picture 16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56" name="Picture 15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31" name="Group 130"/>
            <p:cNvGrpSpPr/>
            <p:nvPr/>
          </p:nvGrpSpPr>
          <p:grpSpPr>
            <a:xfrm>
              <a:off x="2148591" y="4961482"/>
              <a:ext cx="1836955" cy="819942"/>
              <a:chOff x="3252009" y="6099282"/>
              <a:chExt cx="1836955" cy="819942"/>
            </a:xfrm>
          </p:grpSpPr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136" name="Group 135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137" name="Group 136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46" name="Picture 145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47" name="Group 146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48" name="Picture 14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9" name="Picture 14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0" name="Picture 14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51" name="Picture 15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38" name="Group 137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40" name="Picture 139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41" name="Group 140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42" name="Picture 14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3" name="Picture 14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4" name="Picture 143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45" name="Picture 14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39" name="Picture 13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3649" y="4898528"/>
              <a:ext cx="468455" cy="329143"/>
            </a:xfrm>
            <a:prstGeom prst="rect">
              <a:avLst/>
            </a:prstGeom>
          </p:spPr>
        </p:pic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8772" y="4792261"/>
              <a:ext cx="468455" cy="329143"/>
            </a:xfrm>
            <a:prstGeom prst="rect">
              <a:avLst/>
            </a:prstGeom>
          </p:spPr>
        </p:pic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076" y="4756984"/>
              <a:ext cx="468455" cy="329143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9217396" y="2026387"/>
            <a:ext cx="2175190" cy="700590"/>
            <a:chOff x="2148591" y="4746593"/>
            <a:chExt cx="3212940" cy="1034831"/>
          </a:xfrm>
        </p:grpSpPr>
        <p:grpSp>
          <p:nvGrpSpPr>
            <p:cNvPr id="170" name="Group 169"/>
            <p:cNvGrpSpPr/>
            <p:nvPr/>
          </p:nvGrpSpPr>
          <p:grpSpPr>
            <a:xfrm>
              <a:off x="3520773" y="4746593"/>
              <a:ext cx="1836955" cy="819942"/>
              <a:chOff x="3252009" y="6099282"/>
              <a:chExt cx="1836955" cy="819942"/>
            </a:xfrm>
          </p:grpSpPr>
          <p:pic>
            <p:nvPicPr>
              <p:cNvPr id="192" name="Picture 19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193" name="Group 192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194" name="Group 193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203" name="Picture 202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204" name="Group 203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205" name="Picture 20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6" name="Picture 205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7" name="Picture 206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8" name="Picture 20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95" name="Group 194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97" name="Picture 196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98" name="Group 197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99" name="Picture 19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0" name="Picture 19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1" name="Picture 20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2" name="Picture 20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96" name="Picture 19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1" name="Group 170"/>
            <p:cNvGrpSpPr/>
            <p:nvPr/>
          </p:nvGrpSpPr>
          <p:grpSpPr>
            <a:xfrm>
              <a:off x="2148591" y="4961482"/>
              <a:ext cx="1836955" cy="819942"/>
              <a:chOff x="3252009" y="6099282"/>
              <a:chExt cx="1836955" cy="819942"/>
            </a:xfrm>
          </p:grpSpPr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176" name="Group 175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86" name="Picture 185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87" name="Group 186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88" name="Picture 18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9" name="Picture 18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90" name="Picture 18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91" name="Picture 19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78" name="Group 177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180" name="Picture 179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181" name="Group 180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182" name="Picture 18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3" name="Picture 18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4" name="Picture 183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5" name="Picture 18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79" name="Picture 17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pic>
          <p:nvPicPr>
            <p:cNvPr id="172" name="Picture 17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3649" y="4898528"/>
              <a:ext cx="468455" cy="329143"/>
            </a:xfrm>
            <a:prstGeom prst="rect">
              <a:avLst/>
            </a:prstGeom>
          </p:spPr>
        </p:pic>
        <p:pic>
          <p:nvPicPr>
            <p:cNvPr id="173" name="Picture 17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8772" y="4792261"/>
              <a:ext cx="468455" cy="329143"/>
            </a:xfrm>
            <a:prstGeom prst="rect">
              <a:avLst/>
            </a:prstGeom>
          </p:spPr>
        </p:pic>
        <p:pic>
          <p:nvPicPr>
            <p:cNvPr id="174" name="Picture 17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076" y="4756984"/>
              <a:ext cx="468455" cy="329143"/>
            </a:xfrm>
            <a:prstGeom prst="rect">
              <a:avLst/>
            </a:prstGeom>
          </p:spPr>
        </p:pic>
      </p:grpSp>
      <p:grpSp>
        <p:nvGrpSpPr>
          <p:cNvPr id="209" name="Group 208"/>
          <p:cNvGrpSpPr/>
          <p:nvPr/>
        </p:nvGrpSpPr>
        <p:grpSpPr>
          <a:xfrm>
            <a:off x="11073402" y="1808358"/>
            <a:ext cx="2175190" cy="700590"/>
            <a:chOff x="2148591" y="4746593"/>
            <a:chExt cx="3212940" cy="1034831"/>
          </a:xfrm>
        </p:grpSpPr>
        <p:grpSp>
          <p:nvGrpSpPr>
            <p:cNvPr id="210" name="Group 209"/>
            <p:cNvGrpSpPr/>
            <p:nvPr/>
          </p:nvGrpSpPr>
          <p:grpSpPr>
            <a:xfrm>
              <a:off x="3520773" y="4746593"/>
              <a:ext cx="1836955" cy="819942"/>
              <a:chOff x="3252009" y="6099282"/>
              <a:chExt cx="1836955" cy="819942"/>
            </a:xfrm>
          </p:grpSpPr>
          <p:pic>
            <p:nvPicPr>
              <p:cNvPr id="232" name="Picture 23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233" name="Group 232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234" name="Group 233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243" name="Picture 242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244" name="Group 243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245" name="Picture 24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6" name="Picture 245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7" name="Picture 246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8" name="Picture 24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235" name="Group 234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237" name="Picture 236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238" name="Group 237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239" name="Picture 23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0" name="Picture 23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1" name="Picture 24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2" name="Picture 24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36" name="Picture 23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11" name="Group 210"/>
            <p:cNvGrpSpPr/>
            <p:nvPr/>
          </p:nvGrpSpPr>
          <p:grpSpPr>
            <a:xfrm>
              <a:off x="2148591" y="4961482"/>
              <a:ext cx="1836955" cy="819942"/>
              <a:chOff x="3252009" y="6099282"/>
              <a:chExt cx="1836955" cy="819942"/>
            </a:xfrm>
          </p:grpSpPr>
          <p:pic>
            <p:nvPicPr>
              <p:cNvPr id="215" name="Picture 2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0509" y="6468084"/>
                <a:ext cx="468455" cy="329143"/>
              </a:xfrm>
              <a:prstGeom prst="rect">
                <a:avLst/>
              </a:prstGeom>
            </p:spPr>
          </p:pic>
          <p:grpSp>
            <p:nvGrpSpPr>
              <p:cNvPr id="216" name="Group 215"/>
              <p:cNvGrpSpPr/>
              <p:nvPr/>
            </p:nvGrpSpPr>
            <p:grpSpPr>
              <a:xfrm>
                <a:off x="3252009" y="6099282"/>
                <a:ext cx="1493707" cy="819942"/>
                <a:chOff x="3765094" y="4450518"/>
                <a:chExt cx="1493707" cy="819942"/>
              </a:xfrm>
            </p:grpSpPr>
            <p:grpSp>
              <p:nvGrpSpPr>
                <p:cNvPr id="217" name="Group 216"/>
                <p:cNvGrpSpPr/>
                <p:nvPr/>
              </p:nvGrpSpPr>
              <p:grpSpPr>
                <a:xfrm flipH="1">
                  <a:off x="3765094" y="4625481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226" name="Picture 225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227" name="Group 226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228" name="Picture 227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9" name="Picture 228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30" name="Picture 229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31" name="Picture 230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218" name="Group 217"/>
                <p:cNvGrpSpPr/>
                <p:nvPr/>
              </p:nvGrpSpPr>
              <p:grpSpPr>
                <a:xfrm flipH="1">
                  <a:off x="4415223" y="4493597"/>
                  <a:ext cx="843578" cy="644979"/>
                  <a:chOff x="18822" y="2679841"/>
                  <a:chExt cx="1571854" cy="1201801"/>
                </a:xfrm>
              </p:grpSpPr>
              <p:pic>
                <p:nvPicPr>
                  <p:cNvPr id="220" name="Picture 219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717795" y="3105115"/>
                    <a:ext cx="872881" cy="613299"/>
                  </a:xfrm>
                  <a:prstGeom prst="rect">
                    <a:avLst/>
                  </a:prstGeom>
                </p:spPr>
              </p:pic>
              <p:grpSp>
                <p:nvGrpSpPr>
                  <p:cNvPr id="221" name="Group 220"/>
                  <p:cNvGrpSpPr/>
                  <p:nvPr/>
                </p:nvGrpSpPr>
                <p:grpSpPr>
                  <a:xfrm>
                    <a:off x="18822" y="2679841"/>
                    <a:ext cx="1419454" cy="1201801"/>
                    <a:chOff x="18822" y="2679841"/>
                    <a:chExt cx="1419454" cy="1201801"/>
                  </a:xfrm>
                </p:grpSpPr>
                <p:pic>
                  <p:nvPicPr>
                    <p:cNvPr id="222" name="Picture 221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565395" y="2952715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3" name="Picture 222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28954" y="2679841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4" name="Picture 223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8822" y="2907106"/>
                      <a:ext cx="872881" cy="6132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5" name="Picture 22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66437" y="3268343"/>
                      <a:ext cx="872881" cy="613299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19" name="Picture 21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891" y="4450518"/>
                  <a:ext cx="468455" cy="329143"/>
                </a:xfrm>
                <a:prstGeom prst="rect">
                  <a:avLst/>
                </a:prstGeom>
              </p:spPr>
            </p:pic>
          </p:grpSp>
        </p:grpSp>
        <p:pic>
          <p:nvPicPr>
            <p:cNvPr id="212" name="Picture 2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3649" y="4898528"/>
              <a:ext cx="468455" cy="329143"/>
            </a:xfrm>
            <a:prstGeom prst="rect">
              <a:avLst/>
            </a:prstGeom>
          </p:spPr>
        </p:pic>
        <p:pic>
          <p:nvPicPr>
            <p:cNvPr id="213" name="Picture 2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8772" y="4792261"/>
              <a:ext cx="468455" cy="329143"/>
            </a:xfrm>
            <a:prstGeom prst="rect">
              <a:avLst/>
            </a:prstGeom>
          </p:spPr>
        </p:pic>
        <p:pic>
          <p:nvPicPr>
            <p:cNvPr id="214" name="Picture 2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076" y="4756984"/>
              <a:ext cx="468455" cy="329143"/>
            </a:xfrm>
            <a:prstGeom prst="rect">
              <a:avLst/>
            </a:prstGeom>
          </p:spPr>
        </p:pic>
      </p:grpSp>
      <p:pic>
        <p:nvPicPr>
          <p:cNvPr id="249" name="Picture 24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0553">
            <a:off x="1054517" y="2835146"/>
            <a:ext cx="1085467" cy="622809"/>
          </a:xfrm>
          <a:prstGeom prst="rect">
            <a:avLst/>
          </a:prstGeom>
        </p:spPr>
      </p:pic>
      <p:pic>
        <p:nvPicPr>
          <p:cNvPr id="250" name="Picture 2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22565">
            <a:off x="2241135" y="2213244"/>
            <a:ext cx="1085467" cy="622809"/>
          </a:xfrm>
          <a:prstGeom prst="rect">
            <a:avLst/>
          </a:prstGeom>
        </p:spPr>
      </p:pic>
      <p:pic>
        <p:nvPicPr>
          <p:cNvPr id="251" name="Picture 25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77852">
            <a:off x="2815371" y="2659755"/>
            <a:ext cx="800299" cy="459188"/>
          </a:xfrm>
          <a:prstGeom prst="rect">
            <a:avLst/>
          </a:prstGeom>
        </p:spPr>
      </p:pic>
      <p:grpSp>
        <p:nvGrpSpPr>
          <p:cNvPr id="108" name="Group 107"/>
          <p:cNvGrpSpPr/>
          <p:nvPr/>
        </p:nvGrpSpPr>
        <p:grpSpPr>
          <a:xfrm rot="4343978" flipV="1">
            <a:off x="8966626" y="3054936"/>
            <a:ext cx="1454225" cy="1855915"/>
            <a:chOff x="7927107" y="2843533"/>
            <a:chExt cx="1454225" cy="1855915"/>
          </a:xfrm>
        </p:grpSpPr>
        <p:sp>
          <p:nvSpPr>
            <p:cNvPr id="71" name="Rectangle 70"/>
            <p:cNvSpPr/>
            <p:nvPr/>
          </p:nvSpPr>
          <p:spPr>
            <a:xfrm>
              <a:off x="8185681" y="3991203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144339" y="4104825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lowchart: Data 72"/>
            <p:cNvSpPr/>
            <p:nvPr/>
          </p:nvSpPr>
          <p:spPr>
            <a:xfrm rot="19463231">
              <a:off x="8849035" y="2858492"/>
              <a:ext cx="56201" cy="234284"/>
            </a:xfrm>
            <a:prstGeom prst="flowChartInputOutpu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 rot="19153156">
              <a:off x="8808489" y="3061304"/>
              <a:ext cx="275153" cy="51062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 rot="18263231">
              <a:off x="7927107" y="4408095"/>
              <a:ext cx="291353" cy="291353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Trapezoid 75"/>
            <p:cNvSpPr/>
            <p:nvPr/>
          </p:nvSpPr>
          <p:spPr>
            <a:xfrm rot="2063231">
              <a:off x="8948022" y="2843533"/>
              <a:ext cx="291353" cy="437029"/>
            </a:xfrm>
            <a:prstGeom prst="trapezoid">
              <a:avLst>
                <a:gd name="adj" fmla="val 42525"/>
              </a:avLst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 rot="18263231">
              <a:off x="8017296" y="4302883"/>
              <a:ext cx="254988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8263231">
              <a:off x="7964205" y="4603497"/>
              <a:ext cx="129156" cy="2913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 rot="18263231">
              <a:off x="8678632" y="3250512"/>
              <a:ext cx="372771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8359222" y="4272274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8473402" y="4158652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18263231">
              <a:off x="8010473" y="3789955"/>
              <a:ext cx="961351" cy="317373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48000">
                  <a:srgbClr val="FFFF00"/>
                </a:gs>
                <a:gs pos="100000">
                  <a:srgbClr val="FFC00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Flowchart: Merge 82"/>
            <p:cNvSpPr/>
            <p:nvPr/>
          </p:nvSpPr>
          <p:spPr>
            <a:xfrm rot="2063231">
              <a:off x="8933139" y="2927499"/>
              <a:ext cx="448193" cy="83422"/>
            </a:xfrm>
            <a:prstGeom prst="flowChartMerg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Flowchart: Collate 83"/>
            <p:cNvSpPr/>
            <p:nvPr/>
          </p:nvSpPr>
          <p:spPr>
            <a:xfrm rot="18263231">
              <a:off x="9195598" y="2800879"/>
              <a:ext cx="36044" cy="171887"/>
            </a:xfrm>
            <a:prstGeom prst="flowChartCol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 rot="10800000" flipV="1">
            <a:off x="6121400" y="5430605"/>
            <a:ext cx="2183656" cy="568760"/>
            <a:chOff x="6096000" y="5506805"/>
            <a:chExt cx="2183656" cy="568760"/>
          </a:xfrm>
        </p:grpSpPr>
        <p:sp>
          <p:nvSpPr>
            <p:cNvPr id="5" name="Rectangle 4"/>
            <p:cNvSpPr/>
            <p:nvPr/>
          </p:nvSpPr>
          <p:spPr>
            <a:xfrm rot="10800000">
              <a:off x="6719960" y="5677506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rot="10800000">
              <a:off x="6618696" y="5677506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owchart: Data 26"/>
            <p:cNvSpPr/>
            <p:nvPr/>
          </p:nvSpPr>
          <p:spPr>
            <a:xfrm rot="1200000">
              <a:off x="7970202" y="5506805"/>
              <a:ext cx="56201" cy="234284"/>
            </a:xfrm>
            <a:prstGeom prst="flowChartInputOutpu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 rot="889925">
              <a:off x="7807889" y="5718104"/>
              <a:ext cx="275153" cy="51062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6096000" y="5705792"/>
              <a:ext cx="291353" cy="291353"/>
            </a:xfrm>
            <a:prstGeom prst="ellips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Trapezoid 29"/>
            <p:cNvSpPr/>
            <p:nvPr/>
          </p:nvSpPr>
          <p:spPr>
            <a:xfrm rot="5400000">
              <a:off x="7903625" y="5632954"/>
              <a:ext cx="291353" cy="437029"/>
            </a:xfrm>
            <a:prstGeom prst="trapezoid">
              <a:avLst>
                <a:gd name="adj" fmla="val 42525"/>
              </a:avLst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41676" y="5705792"/>
              <a:ext cx="254988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099191" y="5836901"/>
              <a:ext cx="129156" cy="2913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458015" y="5705792"/>
              <a:ext cx="372771" cy="291353"/>
            </a:xfrm>
            <a:prstGeom prst="rect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586022" y="5979462"/>
              <a:ext cx="145676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760124" y="5979462"/>
              <a:ext cx="72838" cy="4370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496664" y="5696266"/>
              <a:ext cx="961351" cy="317373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48000">
                  <a:srgbClr val="FFFF00"/>
                </a:gs>
                <a:gs pos="100000">
                  <a:srgbClr val="FFC00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lowchart: Merge 36"/>
            <p:cNvSpPr/>
            <p:nvPr/>
          </p:nvSpPr>
          <p:spPr>
            <a:xfrm rot="5400000">
              <a:off x="7937703" y="5809758"/>
              <a:ext cx="448193" cy="83422"/>
            </a:xfrm>
            <a:prstGeom prst="flowChartMerge">
              <a:avLst/>
            </a:prstGeom>
            <a:solidFill>
              <a:srgbClr val="C34900"/>
            </a:solidFill>
            <a:ln>
              <a:solidFill>
                <a:srgbClr val="C34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lowchart: Collate 37"/>
            <p:cNvSpPr/>
            <p:nvPr/>
          </p:nvSpPr>
          <p:spPr>
            <a:xfrm>
              <a:off x="8243612" y="5765525"/>
              <a:ext cx="36044" cy="171887"/>
            </a:xfrm>
            <a:prstGeom prst="flowChartCol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2519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.6|11.6|9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Papyru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605494-A994-4256-81A1-0E73E265486F}" vid="{99B6E135-BBF0-4216-BE66-AFF4003C988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4280</TotalTime>
  <Words>195</Words>
  <Application>Microsoft Office PowerPoint</Application>
  <PresentationFormat>Widescreen</PresentationFormat>
  <Paragraphs>74</Paragraphs>
  <Slides>17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Calibri Light</vt:lpstr>
      <vt:lpstr>Papyrus</vt:lpstr>
      <vt:lpstr>Office Theme</vt:lpstr>
      <vt:lpstr>2_Default Design</vt:lpstr>
      <vt:lpstr>1_Office Theme</vt:lpstr>
      <vt:lpstr>2_Office Theme</vt:lpstr>
      <vt:lpstr>3_Office Theme</vt:lpstr>
      <vt:lpstr>7_Office Theme</vt:lpstr>
      <vt:lpstr>Active acoustics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Benoit-Bird</dc:creator>
  <cp:lastModifiedBy>Kelly Benoit-Bird</cp:lastModifiedBy>
  <cp:revision>32</cp:revision>
  <dcterms:created xsi:type="dcterms:W3CDTF">2026-01-20T19:56:32Z</dcterms:created>
  <dcterms:modified xsi:type="dcterms:W3CDTF">2026-01-23T22:19:39Z</dcterms:modified>
</cp:coreProperties>
</file>