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21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552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57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4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90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5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46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4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8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60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B1DF0-DF3F-4B91-8C51-C4AF5FB195A2}" type="datetimeFigureOut">
              <a:rPr lang="en-US" smtClean="0"/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9057F-7082-4CF7-84DE-82348A78B9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9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 rot="11854083">
            <a:off x="2323237" y="1672379"/>
            <a:ext cx="622583" cy="772069"/>
            <a:chOff x="1555486" y="1865411"/>
            <a:chExt cx="622583" cy="772069"/>
          </a:xfrm>
        </p:grpSpPr>
        <p:pic>
          <p:nvPicPr>
            <p:cNvPr id="49" name="Shape 38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5669828" flipH="1" flipV="1">
              <a:off x="1442012" y="2155841"/>
              <a:ext cx="727287" cy="23599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" name="Group 31"/>
            <p:cNvGrpSpPr/>
            <p:nvPr/>
          </p:nvGrpSpPr>
          <p:grpSpPr>
            <a:xfrm rot="18168276" flipV="1">
              <a:off x="1549393" y="1871504"/>
              <a:ext cx="634769" cy="622583"/>
              <a:chOff x="1270529" y="819150"/>
              <a:chExt cx="1009650" cy="1009650"/>
            </a:xfrm>
          </p:grpSpPr>
          <p:sp>
            <p:nvSpPr>
              <p:cNvPr id="33" name="Arc 32"/>
              <p:cNvSpPr/>
              <p:nvPr/>
            </p:nvSpPr>
            <p:spPr>
              <a:xfrm>
                <a:off x="1270529" y="819150"/>
                <a:ext cx="1009650" cy="100965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Arc 33"/>
              <p:cNvSpPr/>
              <p:nvPr/>
            </p:nvSpPr>
            <p:spPr>
              <a:xfrm>
                <a:off x="1369603" y="962025"/>
                <a:ext cx="762000" cy="7239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Arc 34"/>
              <p:cNvSpPr/>
              <p:nvPr/>
            </p:nvSpPr>
            <p:spPr>
              <a:xfrm>
                <a:off x="1546754" y="1123950"/>
                <a:ext cx="457200" cy="4191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170809" y="971627"/>
            <a:ext cx="4980092" cy="2068900"/>
            <a:chOff x="197879" y="1602269"/>
            <a:chExt cx="3546187" cy="1473207"/>
          </a:xfrm>
        </p:grpSpPr>
        <p:grpSp>
          <p:nvGrpSpPr>
            <p:cNvPr id="16" name="Group 15"/>
            <p:cNvGrpSpPr/>
            <p:nvPr/>
          </p:nvGrpSpPr>
          <p:grpSpPr>
            <a:xfrm rot="240000">
              <a:off x="2206249" y="1618890"/>
              <a:ext cx="1537817" cy="1297454"/>
              <a:chOff x="5014403" y="1484039"/>
              <a:chExt cx="4129597" cy="3484135"/>
            </a:xfrm>
          </p:grpSpPr>
          <p:sp>
            <p:nvSpPr>
              <p:cNvPr id="61" name="Arc 60"/>
              <p:cNvSpPr/>
              <p:nvPr/>
            </p:nvSpPr>
            <p:spPr>
              <a:xfrm rot="227493" flipH="1">
                <a:off x="5105630" y="2170306"/>
                <a:ext cx="3902206" cy="774086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Arc 64"/>
              <p:cNvSpPr/>
              <p:nvPr/>
            </p:nvSpPr>
            <p:spPr>
              <a:xfrm rot="227493" flipH="1">
                <a:off x="5184245" y="3058527"/>
                <a:ext cx="3902206" cy="774086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Arc 57"/>
              <p:cNvSpPr/>
              <p:nvPr/>
            </p:nvSpPr>
            <p:spPr>
              <a:xfrm rot="227493" flipH="1">
                <a:off x="5241794" y="3943942"/>
                <a:ext cx="3902206" cy="774086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5014403" y="1484039"/>
                <a:ext cx="3432543" cy="3484135"/>
                <a:chOff x="5014403" y="1484039"/>
                <a:chExt cx="3432543" cy="3484135"/>
              </a:xfrm>
            </p:grpSpPr>
            <p:sp>
              <p:nvSpPr>
                <p:cNvPr id="11" name="Arc 10"/>
                <p:cNvSpPr/>
                <p:nvPr/>
              </p:nvSpPr>
              <p:spPr>
                <a:xfrm rot="21361065">
                  <a:off x="5014403" y="1484039"/>
                  <a:ext cx="3240360" cy="540060"/>
                </a:xfrm>
                <a:prstGeom prst="arc">
                  <a:avLst>
                    <a:gd name="adj1" fmla="val 16436369"/>
                    <a:gd name="adj2" fmla="val 0"/>
                  </a:avLst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Arc 53"/>
                <p:cNvSpPr/>
                <p:nvPr/>
              </p:nvSpPr>
              <p:spPr>
                <a:xfrm rot="20751989" flipH="1" flipV="1">
                  <a:off x="5063265" y="1767531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Arc 62"/>
                <p:cNvSpPr/>
                <p:nvPr/>
              </p:nvSpPr>
              <p:spPr>
                <a:xfrm rot="20751989" flipV="1">
                  <a:off x="5090845" y="2661166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Arc 63"/>
                <p:cNvSpPr/>
                <p:nvPr/>
              </p:nvSpPr>
              <p:spPr>
                <a:xfrm rot="20751989" flipH="1" flipV="1">
                  <a:off x="5138028" y="2649104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Arc 66"/>
                <p:cNvSpPr/>
                <p:nvPr/>
              </p:nvSpPr>
              <p:spPr>
                <a:xfrm rot="20751989" flipV="1">
                  <a:off x="5197211" y="3543349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Arc 67"/>
                <p:cNvSpPr/>
                <p:nvPr/>
              </p:nvSpPr>
              <p:spPr>
                <a:xfrm rot="20751989" flipH="1" flipV="1">
                  <a:off x="5206586" y="3542697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Arc 56"/>
                <p:cNvSpPr/>
                <p:nvPr/>
              </p:nvSpPr>
              <p:spPr>
                <a:xfrm rot="213799">
                  <a:off x="5677636" y="2170314"/>
                  <a:ext cx="2606417" cy="600119"/>
                </a:xfrm>
                <a:prstGeom prst="arc">
                  <a:avLst>
                    <a:gd name="adj1" fmla="val 16436369"/>
                    <a:gd name="adj2" fmla="val 0"/>
                  </a:avLst>
                </a:prstGeom>
                <a:ln>
                  <a:solidFill>
                    <a:srgbClr val="3313F3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Arc 65"/>
                <p:cNvSpPr/>
                <p:nvPr/>
              </p:nvSpPr>
              <p:spPr>
                <a:xfrm rot="213799">
                  <a:off x="5784988" y="3054293"/>
                  <a:ext cx="2606417" cy="600119"/>
                </a:xfrm>
                <a:prstGeom prst="arc">
                  <a:avLst>
                    <a:gd name="adj1" fmla="val 16436369"/>
                    <a:gd name="adj2" fmla="val 0"/>
                  </a:avLst>
                </a:prstGeom>
                <a:ln>
                  <a:solidFill>
                    <a:srgbClr val="3313F3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Arc 59"/>
                <p:cNvSpPr/>
                <p:nvPr/>
              </p:nvSpPr>
              <p:spPr>
                <a:xfrm rot="213799">
                  <a:off x="5743464" y="3936885"/>
                  <a:ext cx="2606417" cy="600119"/>
                </a:xfrm>
                <a:prstGeom prst="arc">
                  <a:avLst>
                    <a:gd name="adj1" fmla="val 16436369"/>
                    <a:gd name="adj2" fmla="val 0"/>
                  </a:avLst>
                </a:prstGeom>
                <a:ln>
                  <a:solidFill>
                    <a:srgbClr val="3313F3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Arc 61"/>
                <p:cNvSpPr/>
                <p:nvPr/>
              </p:nvSpPr>
              <p:spPr>
                <a:xfrm rot="20751989" flipH="1" flipV="1">
                  <a:off x="5167882" y="4428113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Arc 68"/>
                <p:cNvSpPr/>
                <p:nvPr/>
              </p:nvSpPr>
              <p:spPr>
                <a:xfrm rot="20751989" flipV="1">
                  <a:off x="5160427" y="4428114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Arc 49"/>
                <p:cNvSpPr/>
                <p:nvPr/>
              </p:nvSpPr>
              <p:spPr>
                <a:xfrm rot="20751989" flipV="1">
                  <a:off x="5063265" y="1767531"/>
                  <a:ext cx="3240360" cy="540060"/>
                </a:xfrm>
                <a:prstGeom prst="arc">
                  <a:avLst/>
                </a:prstGeom>
                <a:ln>
                  <a:solidFill>
                    <a:srgbClr val="3313F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5" name="Group 104"/>
            <p:cNvGrpSpPr/>
            <p:nvPr/>
          </p:nvGrpSpPr>
          <p:grpSpPr>
            <a:xfrm>
              <a:off x="197879" y="1606423"/>
              <a:ext cx="485786" cy="1466564"/>
              <a:chOff x="851338" y="1329396"/>
              <a:chExt cx="1303282" cy="3934542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 110"/>
            <p:cNvGrpSpPr/>
            <p:nvPr/>
          </p:nvGrpSpPr>
          <p:grpSpPr>
            <a:xfrm>
              <a:off x="683666" y="1602269"/>
              <a:ext cx="485786" cy="1466564"/>
              <a:chOff x="851338" y="1329396"/>
              <a:chExt cx="1303282" cy="3934542"/>
            </a:xfrm>
          </p:grpSpPr>
          <p:cxnSp>
            <p:nvCxnSpPr>
              <p:cNvPr id="112" name="Straight Connector 111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/>
          </p:nvGrpSpPr>
          <p:grpSpPr>
            <a:xfrm>
              <a:off x="1169890" y="1608912"/>
              <a:ext cx="485786" cy="1466564"/>
              <a:chOff x="851338" y="1329396"/>
              <a:chExt cx="1303282" cy="3934542"/>
            </a:xfrm>
          </p:grpSpPr>
          <p:cxnSp>
            <p:nvCxnSpPr>
              <p:cNvPr id="115" name="Straight Connector 114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3313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4" name="Straight Connector 123"/>
            <p:cNvCxnSpPr/>
            <p:nvPr/>
          </p:nvCxnSpPr>
          <p:spPr>
            <a:xfrm>
              <a:off x="1656098" y="1608912"/>
              <a:ext cx="242893" cy="1464075"/>
            </a:xfrm>
            <a:prstGeom prst="line">
              <a:avLst/>
            </a:prstGeom>
            <a:ln w="12700">
              <a:solidFill>
                <a:srgbClr val="3313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1901412" y="1608912"/>
              <a:ext cx="242893" cy="1464075"/>
            </a:xfrm>
            <a:prstGeom prst="line">
              <a:avLst/>
            </a:prstGeom>
            <a:ln w="12700">
              <a:solidFill>
                <a:srgbClr val="3313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144305" y="1608912"/>
              <a:ext cx="717095" cy="0"/>
            </a:xfrm>
            <a:prstGeom prst="line">
              <a:avLst/>
            </a:prstGeom>
            <a:ln>
              <a:solidFill>
                <a:srgbClr val="3313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391344" y="1528610"/>
            <a:ext cx="634769" cy="889264"/>
            <a:chOff x="6522889" y="1731543"/>
            <a:chExt cx="634769" cy="889264"/>
          </a:xfrm>
        </p:grpSpPr>
        <p:pic>
          <p:nvPicPr>
            <p:cNvPr id="126" name="Shape 38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800614" flipH="1">
              <a:off x="6530777" y="2139168"/>
              <a:ext cx="727287" cy="23599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roup 126"/>
            <p:cNvGrpSpPr/>
            <p:nvPr/>
          </p:nvGrpSpPr>
          <p:grpSpPr>
            <a:xfrm rot="8758639" flipV="1">
              <a:off x="6522889" y="1731543"/>
              <a:ext cx="634769" cy="622583"/>
              <a:chOff x="1270529" y="819150"/>
              <a:chExt cx="1009650" cy="1009650"/>
            </a:xfrm>
          </p:grpSpPr>
          <p:sp>
            <p:nvSpPr>
              <p:cNvPr id="128" name="Arc 127"/>
              <p:cNvSpPr/>
              <p:nvPr/>
            </p:nvSpPr>
            <p:spPr>
              <a:xfrm>
                <a:off x="1270529" y="819150"/>
                <a:ext cx="1009650" cy="100965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Arc 128"/>
              <p:cNvSpPr/>
              <p:nvPr/>
            </p:nvSpPr>
            <p:spPr>
              <a:xfrm>
                <a:off x="1369603" y="962025"/>
                <a:ext cx="762000" cy="7239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Arc 129"/>
              <p:cNvSpPr/>
              <p:nvPr/>
            </p:nvSpPr>
            <p:spPr>
              <a:xfrm>
                <a:off x="1546754" y="1123950"/>
                <a:ext cx="457200" cy="4191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6279293" y="970698"/>
            <a:ext cx="2730074" cy="2066333"/>
            <a:chOff x="5552920" y="1608912"/>
            <a:chExt cx="1946426" cy="1473207"/>
          </a:xfrm>
        </p:grpSpPr>
        <p:grpSp>
          <p:nvGrpSpPr>
            <p:cNvPr id="131" name="Group 130"/>
            <p:cNvGrpSpPr/>
            <p:nvPr/>
          </p:nvGrpSpPr>
          <p:grpSpPr>
            <a:xfrm>
              <a:off x="5552920" y="1613066"/>
              <a:ext cx="485786" cy="1466564"/>
              <a:chOff x="851338" y="1329396"/>
              <a:chExt cx="1303282" cy="3934542"/>
            </a:xfrm>
          </p:grpSpPr>
          <p:cxnSp>
            <p:nvCxnSpPr>
              <p:cNvPr id="132" name="Straight Connector 131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Group 133"/>
            <p:cNvGrpSpPr/>
            <p:nvPr/>
          </p:nvGrpSpPr>
          <p:grpSpPr>
            <a:xfrm>
              <a:off x="6038707" y="1608912"/>
              <a:ext cx="485786" cy="1466564"/>
              <a:chOff x="851338" y="1329396"/>
              <a:chExt cx="1303282" cy="3934542"/>
            </a:xfrm>
          </p:grpSpPr>
          <p:cxnSp>
            <p:nvCxnSpPr>
              <p:cNvPr id="135" name="Straight Connector 134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Group 136"/>
            <p:cNvGrpSpPr/>
            <p:nvPr/>
          </p:nvGrpSpPr>
          <p:grpSpPr>
            <a:xfrm>
              <a:off x="6524931" y="1615555"/>
              <a:ext cx="485786" cy="1466564"/>
              <a:chOff x="851338" y="1329396"/>
              <a:chExt cx="1303282" cy="3934542"/>
            </a:xfrm>
          </p:grpSpPr>
          <p:cxnSp>
            <p:nvCxnSpPr>
              <p:cNvPr id="138" name="Straight Connector 137"/>
              <p:cNvCxnSpPr/>
              <p:nvPr/>
            </p:nvCxnSpPr>
            <p:spPr>
              <a:xfrm>
                <a:off x="851338" y="1329396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 flipV="1">
                <a:off x="1502979" y="1336073"/>
                <a:ext cx="651641" cy="3927865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0" name="Straight Connector 139"/>
            <p:cNvCxnSpPr/>
            <p:nvPr/>
          </p:nvCxnSpPr>
          <p:spPr>
            <a:xfrm>
              <a:off x="7011139" y="1615555"/>
              <a:ext cx="242893" cy="1464075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V="1">
              <a:off x="7256453" y="1615555"/>
              <a:ext cx="242893" cy="1464075"/>
            </a:xfrm>
            <a:prstGeom prst="line">
              <a:avLst/>
            </a:prstGeom>
            <a:ln w="127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601772" y="5263027"/>
            <a:ext cx="663484" cy="148966"/>
            <a:chOff x="7549902" y="4797021"/>
            <a:chExt cx="1413123" cy="498590"/>
          </a:xfrm>
        </p:grpSpPr>
        <p:sp>
          <p:nvSpPr>
            <p:cNvPr id="14" name="Oval 13"/>
            <p:cNvSpPr/>
            <p:nvPr/>
          </p:nvSpPr>
          <p:spPr>
            <a:xfrm flipV="1">
              <a:off x="7561448" y="4889326"/>
              <a:ext cx="1401577" cy="40628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3313F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 flipV="1">
              <a:off x="7561448" y="4797021"/>
              <a:ext cx="1401577" cy="28581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7549902" y="4879693"/>
              <a:ext cx="1401577" cy="40628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3313F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Arc 28"/>
          <p:cNvSpPr/>
          <p:nvPr/>
        </p:nvSpPr>
        <p:spPr>
          <a:xfrm rot="7551123" flipH="1" flipV="1">
            <a:off x="3772027" y="4960701"/>
            <a:ext cx="634769" cy="689276"/>
          </a:xfrm>
          <a:prstGeom prst="arc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 rot="4288534" flipH="1">
            <a:off x="3831591" y="5077081"/>
            <a:ext cx="494198" cy="479071"/>
            <a:chOff x="1913252" y="2418369"/>
            <a:chExt cx="494198" cy="479071"/>
          </a:xfrm>
        </p:grpSpPr>
        <p:sp>
          <p:nvSpPr>
            <p:cNvPr id="30" name="Arc 29"/>
            <p:cNvSpPr/>
            <p:nvPr/>
          </p:nvSpPr>
          <p:spPr>
            <a:xfrm rot="18390946" flipV="1">
              <a:off x="1920815" y="2410806"/>
              <a:ext cx="479071" cy="494198"/>
            </a:xfrm>
            <a:prstGeom prst="arc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c 30"/>
            <p:cNvSpPr/>
            <p:nvPr/>
          </p:nvSpPr>
          <p:spPr>
            <a:xfrm rot="18390946" flipV="1">
              <a:off x="2020663" y="2498472"/>
              <a:ext cx="287443" cy="286115"/>
            </a:xfrm>
            <a:prstGeom prst="arc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" name="Shape 38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725321" flipV="1">
            <a:off x="3585333" y="5259995"/>
            <a:ext cx="727287" cy="2359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roup 141"/>
          <p:cNvGrpSpPr/>
          <p:nvPr/>
        </p:nvGrpSpPr>
        <p:grpSpPr>
          <a:xfrm rot="240000">
            <a:off x="2943250" y="4715315"/>
            <a:ext cx="2300065" cy="1940562"/>
            <a:chOff x="5014403" y="1484039"/>
            <a:chExt cx="4129597" cy="3484135"/>
          </a:xfrm>
        </p:grpSpPr>
        <p:sp>
          <p:nvSpPr>
            <p:cNvPr id="143" name="Arc 142"/>
            <p:cNvSpPr/>
            <p:nvPr/>
          </p:nvSpPr>
          <p:spPr>
            <a:xfrm rot="227493" flipH="1">
              <a:off x="5105630" y="2170306"/>
              <a:ext cx="3902206" cy="774086"/>
            </a:xfrm>
            <a:prstGeom prst="arc">
              <a:avLst>
                <a:gd name="adj1" fmla="val 16436369"/>
                <a:gd name="adj2" fmla="val 0"/>
              </a:avLst>
            </a:prstGeom>
            <a:ln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Arc 143"/>
            <p:cNvSpPr/>
            <p:nvPr/>
          </p:nvSpPr>
          <p:spPr>
            <a:xfrm rot="227493" flipH="1">
              <a:off x="5184245" y="3058527"/>
              <a:ext cx="3902206" cy="774086"/>
            </a:xfrm>
            <a:prstGeom prst="arc">
              <a:avLst>
                <a:gd name="adj1" fmla="val 16436369"/>
                <a:gd name="adj2" fmla="val 0"/>
              </a:avLst>
            </a:prstGeom>
            <a:ln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Arc 144"/>
            <p:cNvSpPr/>
            <p:nvPr/>
          </p:nvSpPr>
          <p:spPr>
            <a:xfrm rot="227493" flipH="1">
              <a:off x="5241794" y="3943942"/>
              <a:ext cx="3902206" cy="774086"/>
            </a:xfrm>
            <a:prstGeom prst="arc">
              <a:avLst>
                <a:gd name="adj1" fmla="val 16436369"/>
                <a:gd name="adj2" fmla="val 0"/>
              </a:avLst>
            </a:prstGeom>
            <a:ln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6" name="Group 145"/>
            <p:cNvGrpSpPr/>
            <p:nvPr/>
          </p:nvGrpSpPr>
          <p:grpSpPr>
            <a:xfrm>
              <a:off x="5014403" y="1484039"/>
              <a:ext cx="3432543" cy="3484135"/>
              <a:chOff x="5014403" y="1484039"/>
              <a:chExt cx="3432543" cy="3484135"/>
            </a:xfrm>
          </p:grpSpPr>
          <p:sp>
            <p:nvSpPr>
              <p:cNvPr id="147" name="Arc 146"/>
              <p:cNvSpPr/>
              <p:nvPr/>
            </p:nvSpPr>
            <p:spPr>
              <a:xfrm rot="21361065">
                <a:off x="5014403" y="1484039"/>
                <a:ext cx="3240360" cy="540060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Arc 147"/>
              <p:cNvSpPr/>
              <p:nvPr/>
            </p:nvSpPr>
            <p:spPr>
              <a:xfrm rot="20751989" flipH="1" flipV="1">
                <a:off x="5063265" y="1767531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Arc 148"/>
              <p:cNvSpPr/>
              <p:nvPr/>
            </p:nvSpPr>
            <p:spPr>
              <a:xfrm rot="20751989" flipV="1">
                <a:off x="5090845" y="2661166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Arc 149"/>
              <p:cNvSpPr/>
              <p:nvPr/>
            </p:nvSpPr>
            <p:spPr>
              <a:xfrm rot="20751989" flipH="1" flipV="1">
                <a:off x="5138028" y="2649104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Arc 150"/>
              <p:cNvSpPr/>
              <p:nvPr/>
            </p:nvSpPr>
            <p:spPr>
              <a:xfrm rot="20751989" flipV="1">
                <a:off x="5197211" y="3543349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Arc 151"/>
              <p:cNvSpPr/>
              <p:nvPr/>
            </p:nvSpPr>
            <p:spPr>
              <a:xfrm rot="20751989" flipH="1" flipV="1">
                <a:off x="5206586" y="3542697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Arc 152"/>
              <p:cNvSpPr/>
              <p:nvPr/>
            </p:nvSpPr>
            <p:spPr>
              <a:xfrm rot="213799">
                <a:off x="5677636" y="2170314"/>
                <a:ext cx="2606417" cy="600119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Arc 153"/>
              <p:cNvSpPr/>
              <p:nvPr/>
            </p:nvSpPr>
            <p:spPr>
              <a:xfrm rot="213799">
                <a:off x="5784988" y="3054293"/>
                <a:ext cx="2606417" cy="600119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Arc 154"/>
              <p:cNvSpPr/>
              <p:nvPr/>
            </p:nvSpPr>
            <p:spPr>
              <a:xfrm rot="213799">
                <a:off x="5743464" y="3936885"/>
                <a:ext cx="2606417" cy="600119"/>
              </a:xfrm>
              <a:prstGeom prst="arc">
                <a:avLst>
                  <a:gd name="adj1" fmla="val 16436369"/>
                  <a:gd name="adj2" fmla="val 0"/>
                </a:avLst>
              </a:prstGeom>
              <a:ln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Arc 155"/>
              <p:cNvSpPr/>
              <p:nvPr/>
            </p:nvSpPr>
            <p:spPr>
              <a:xfrm rot="20751989" flipH="1" flipV="1">
                <a:off x="5167882" y="4428113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Arc 156"/>
              <p:cNvSpPr/>
              <p:nvPr/>
            </p:nvSpPr>
            <p:spPr>
              <a:xfrm rot="20751989" flipV="1">
                <a:off x="5160427" y="4428114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Arc 157"/>
              <p:cNvSpPr/>
              <p:nvPr/>
            </p:nvSpPr>
            <p:spPr>
              <a:xfrm rot="20751989" flipV="1">
                <a:off x="5063265" y="1767531"/>
                <a:ext cx="3240360" cy="540060"/>
              </a:xfrm>
              <a:prstGeom prst="arc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9" name="Group 158"/>
          <p:cNvGrpSpPr/>
          <p:nvPr/>
        </p:nvGrpSpPr>
        <p:grpSpPr>
          <a:xfrm rot="3745154">
            <a:off x="4047818" y="5988880"/>
            <a:ext cx="634769" cy="889264"/>
            <a:chOff x="6522889" y="1731543"/>
            <a:chExt cx="634769" cy="889264"/>
          </a:xfrm>
        </p:grpSpPr>
        <p:pic>
          <p:nvPicPr>
            <p:cNvPr id="160" name="Shape 38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800614" flipH="1">
              <a:off x="6530777" y="2139168"/>
              <a:ext cx="727287" cy="23599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1" name="Group 160"/>
            <p:cNvGrpSpPr/>
            <p:nvPr/>
          </p:nvGrpSpPr>
          <p:grpSpPr>
            <a:xfrm rot="8758639" flipV="1">
              <a:off x="6522889" y="1731543"/>
              <a:ext cx="634769" cy="622583"/>
              <a:chOff x="1270529" y="819150"/>
              <a:chExt cx="1009650" cy="1009650"/>
            </a:xfrm>
          </p:grpSpPr>
          <p:sp>
            <p:nvSpPr>
              <p:cNvPr id="162" name="Arc 161"/>
              <p:cNvSpPr/>
              <p:nvPr/>
            </p:nvSpPr>
            <p:spPr>
              <a:xfrm>
                <a:off x="1270529" y="819150"/>
                <a:ext cx="1009650" cy="100965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Arc 162"/>
              <p:cNvSpPr/>
              <p:nvPr/>
            </p:nvSpPr>
            <p:spPr>
              <a:xfrm>
                <a:off x="1369603" y="962025"/>
                <a:ext cx="762000" cy="7239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Arc 163"/>
              <p:cNvSpPr/>
              <p:nvPr/>
            </p:nvSpPr>
            <p:spPr>
              <a:xfrm>
                <a:off x="1546754" y="1123950"/>
                <a:ext cx="457200" cy="419100"/>
              </a:xfrm>
              <a:prstGeom prst="arc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8" name="TextBox 167"/>
          <p:cNvSpPr txBox="1"/>
          <p:nvPr/>
        </p:nvSpPr>
        <p:spPr>
          <a:xfrm rot="16760828">
            <a:off x="2559002" y="1947274"/>
            <a:ext cx="7264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70" name="TextBox 169"/>
          <p:cNvSpPr txBox="1"/>
          <p:nvPr/>
        </p:nvSpPr>
        <p:spPr>
          <a:xfrm rot="16766842">
            <a:off x="6598349" y="1970720"/>
            <a:ext cx="7056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243410" y="5172701"/>
            <a:ext cx="7264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4535458" y="6382342"/>
            <a:ext cx="70564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Diamond 172"/>
          <p:cNvSpPr/>
          <p:nvPr/>
        </p:nvSpPr>
        <p:spPr>
          <a:xfrm>
            <a:off x="2855806" y="820373"/>
            <a:ext cx="111423" cy="277689"/>
          </a:xfrm>
          <a:prstGeom prst="diamond">
            <a:avLst/>
          </a:prstGeom>
          <a:solidFill>
            <a:srgbClr val="3313F3"/>
          </a:solidFill>
          <a:ln>
            <a:solidFill>
              <a:srgbClr val="331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313F3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2871392" y="594499"/>
            <a:ext cx="2188612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Waypoint for sampling</a:t>
            </a:r>
          </a:p>
        </p:txBody>
      </p:sp>
      <p:cxnSp>
        <p:nvCxnSpPr>
          <p:cNvPr id="177" name="Straight Arrow Connector 176"/>
          <p:cNvCxnSpPr/>
          <p:nvPr/>
        </p:nvCxnSpPr>
        <p:spPr>
          <a:xfrm>
            <a:off x="2767749" y="2075225"/>
            <a:ext cx="3961889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-63699" y="3031714"/>
            <a:ext cx="936955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The vehicle reaching the waypoint first spirals up and down to wait for the other vehicle.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starts to acoustically track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when within range. When the distance falls below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threshdist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acoustically transmits a “near” message to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7" name="TextBox 186"/>
          <p:cNvSpPr txBox="1"/>
          <p:nvPr/>
        </p:nvSpPr>
        <p:spPr>
          <a:xfrm>
            <a:off x="30978" y="3875632"/>
            <a:ext cx="547769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Synchonized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sampling and imaging at the waypoint: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-26628" y="369416"/>
            <a:ext cx="8502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 sampling) and </a:t>
            </a:r>
            <a:r>
              <a:rPr lang="en-US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 imaging) both transit to the waypoint: </a:t>
            </a:r>
          </a:p>
        </p:txBody>
      </p:sp>
      <p:cxnSp>
        <p:nvCxnSpPr>
          <p:cNvPr id="190" name="Straight Connector 189"/>
          <p:cNvCxnSpPr>
            <a:cxnSpLocks/>
          </p:cNvCxnSpPr>
          <p:nvPr/>
        </p:nvCxnSpPr>
        <p:spPr>
          <a:xfrm>
            <a:off x="4855087" y="2076904"/>
            <a:ext cx="1728378" cy="130094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Box 195"/>
          <p:cNvSpPr txBox="1"/>
          <p:nvPr/>
        </p:nvSpPr>
        <p:spPr>
          <a:xfrm>
            <a:off x="5201691" y="3894967"/>
            <a:ext cx="436930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receives the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“near” message, it terminates 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or bypasses the “wait” phase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to start the sampling phase.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While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takes water samples in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the peak chlorophyll layer,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acoustically tracks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spirals up and down to take images.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When sampling is completed,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AUV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acoustically transmits a   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“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terminateMission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message to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AUV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11916" y="820373"/>
            <a:ext cx="793445" cy="0"/>
          </a:xfrm>
          <a:prstGeom prst="straightConnector1">
            <a:avLst/>
          </a:prstGeom>
          <a:ln w="38100">
            <a:solidFill>
              <a:srgbClr val="3313F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H="1">
            <a:off x="7220633" y="820373"/>
            <a:ext cx="79344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FAB78F3-C718-4096-C189-0988779EC5F9}"/>
              </a:ext>
            </a:extLst>
          </p:cNvPr>
          <p:cNvSpPr txBox="1"/>
          <p:nvPr/>
        </p:nvSpPr>
        <p:spPr>
          <a:xfrm>
            <a:off x="-7717" y="1817"/>
            <a:ext cx="9151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Sampling and Imaging of Phytoplankton Communities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205EE-F680-E02F-6227-EEF90E0E4C3D}"/>
              </a:ext>
            </a:extLst>
          </p:cNvPr>
          <p:cNvSpPr txBox="1"/>
          <p:nvPr/>
        </p:nvSpPr>
        <p:spPr>
          <a:xfrm>
            <a:off x="-9300" y="5448808"/>
            <a:ext cx="2922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 Zhang et al., “Collaborative Sampling and Imaging of Phytoplankton Communities by Two Long‐Range  Autonomous Underwater Vehicles Using Acoustic Tracking and Messaging,”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Field Robotics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2025.</a:t>
            </a:r>
          </a:p>
        </p:txBody>
      </p:sp>
    </p:spTree>
    <p:extLst>
      <p:ext uri="{BB962C8B-B14F-4D97-AF65-F5344CB8AC3E}">
        <p14:creationId xmlns:p14="http://schemas.microsoft.com/office/powerpoint/2010/main" val="1057271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0F373-6DB2-3DF1-FBCA-D68D11E4F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00902A-5C02-19DD-2FCC-FBB2431511F5}"/>
              </a:ext>
            </a:extLst>
          </p:cNvPr>
          <p:cNvSpPr txBox="1"/>
          <p:nvPr/>
        </p:nvSpPr>
        <p:spPr>
          <a:xfrm>
            <a:off x="-7717" y="22302"/>
            <a:ext cx="9151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LRAUV Adaptive Yo-Yo for Concentrated Imaging of Plankton Layers</a:t>
            </a:r>
          </a:p>
        </p:txBody>
      </p:sp>
      <p:pic>
        <p:nvPicPr>
          <p:cNvPr id="6" name="Picture 5" descr="A red and blue line&#10;&#10;AI-generated content may be incorrect.">
            <a:extLst>
              <a:ext uri="{FF2B5EF4-FFF2-40B4-BE49-F238E27FC236}">
                <a16:creationId xmlns:a16="http://schemas.microsoft.com/office/drawing/2014/main" id="{4D274F2E-06D6-86BE-40EF-8D8E058C7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8258"/>
            <a:ext cx="6805679" cy="3828194"/>
          </a:xfrm>
          <a:prstGeom prst="rect">
            <a:avLst/>
          </a:prstGeom>
        </p:spPr>
      </p:pic>
      <p:pic>
        <p:nvPicPr>
          <p:cNvPr id="8" name="Picture 7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873FAEEA-ECD8-55C5-E13D-B90E857B3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7" y="3605022"/>
            <a:ext cx="9144000" cy="32529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9ABB17-4DB8-4B01-2973-12A545F4C1EE}"/>
              </a:ext>
            </a:extLst>
          </p:cNvPr>
          <p:cNvSpPr txBox="1"/>
          <p:nvPr/>
        </p:nvSpPr>
        <p:spPr>
          <a:xfrm>
            <a:off x="6813396" y="966017"/>
            <a:ext cx="2322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 Zhang et al., “AUV Adaptive Yo-Yo Based on Layer Peak and Edge Detection and Its Application to Imaging Plankton Layers Using an Onboard Microscopy System,”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IEEE Journal of Oceanic Engineering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under review.</a:t>
            </a:r>
          </a:p>
        </p:txBody>
      </p:sp>
    </p:spTree>
    <p:extLst>
      <p:ext uri="{BB962C8B-B14F-4D97-AF65-F5344CB8AC3E}">
        <p14:creationId xmlns:p14="http://schemas.microsoft.com/office/powerpoint/2010/main" val="1092301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</TotalTime>
  <Words>250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Yanwu Zhang</dc:creator>
  <cp:lastModifiedBy>Yanwu Zhang</cp:lastModifiedBy>
  <cp:revision>146</cp:revision>
  <cp:lastPrinted>2025-06-27T23:00:41Z</cp:lastPrinted>
  <dcterms:created xsi:type="dcterms:W3CDTF">2018-01-30T16:42:37Z</dcterms:created>
  <dcterms:modified xsi:type="dcterms:W3CDTF">2026-02-10T04:19:57Z</dcterms:modified>
</cp:coreProperties>
</file>