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2/12/20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spc.ucsd.edu/imagedata/spcview-plankton-camera-image-browser/" TargetMode="External"/><Relationship Id="rId3" Type="http://schemas.openxmlformats.org/officeDocument/2006/relationships/hyperlink" Target="https://github.com/biigle" TargetMode="External"/><Relationship Id="rId7" Type="http://schemas.openxmlformats.org/officeDocument/2006/relationships/hyperlink" Target="https://github.com/MicroscopeIT/taxonify_gui" TargetMode="External"/><Relationship Id="rId2" Type="http://schemas.openxmlformats.org/officeDocument/2006/relationships/hyperlink" Target="https://www.biigle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MicroscopeIT/taxonify_backend" TargetMode="External"/><Relationship Id="rId5" Type="http://schemas.openxmlformats.org/officeDocument/2006/relationships/hyperlink" Target="https://www.taxonify.org/" TargetMode="External"/><Relationship Id="rId4" Type="http://schemas.openxmlformats.org/officeDocument/2006/relationships/hyperlink" Target="https://annotate.geomar.de/manual/tutorials/annotations/getting-started" TargetMode="External"/><Relationship Id="rId9" Type="http://schemas.openxmlformats.org/officeDocument/2006/relationships/hyperlink" Target="https://github.com/planktivore/SPCConver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F855C-70DF-D046-B97D-337881DEDC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Existing Tools and Workflows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256C0E-BEAE-6040-9BFD-7C96FF1751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Duane Edgington VARS Annotation Assistance brain storming session February 12 2020</a:t>
            </a:r>
          </a:p>
        </p:txBody>
      </p:sp>
    </p:spTree>
    <p:extLst>
      <p:ext uri="{BB962C8B-B14F-4D97-AF65-F5344CB8AC3E}">
        <p14:creationId xmlns:p14="http://schemas.microsoft.com/office/powerpoint/2010/main" val="329967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4C18-90D7-FD44-B01B-36AC764A3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existing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F359-884B-4343-8253-B523A939C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81328"/>
            <a:ext cx="10219684" cy="512647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SRI</a:t>
            </a:r>
          </a:p>
          <a:p>
            <a:pPr lvl="1"/>
            <a:r>
              <a:rPr lang="en-US" sz="1600" dirty="0" err="1"/>
              <a:t>smb</a:t>
            </a:r>
            <a:r>
              <a:rPr lang="en-US" sz="1600" dirty="0"/>
              <a:t>://atlas/</a:t>
            </a:r>
            <a:r>
              <a:rPr lang="en-US" sz="1600" dirty="0" err="1"/>
              <a:t>ProjectLibrary</a:t>
            </a:r>
            <a:r>
              <a:rPr lang="en-US" sz="1600" dirty="0"/>
              <a:t>/</a:t>
            </a:r>
            <a:r>
              <a:rPr lang="en-US" sz="1600" dirty="0" err="1"/>
              <a:t>TechnicalAdvisoryGroups</a:t>
            </a:r>
            <a:r>
              <a:rPr lang="en-US" sz="1600" dirty="0"/>
              <a:t>/Video/</a:t>
            </a:r>
            <a:r>
              <a:rPr lang="en-US" sz="1600" dirty="0" err="1"/>
              <a:t>team_notes_and_design_docs</a:t>
            </a:r>
            <a:r>
              <a:rPr lang="en-US" sz="1600" dirty="0"/>
              <a:t>/SRI/SRI_FLASK/AFS_Presentation_SRI_Classification_Aug_2017.pptx </a:t>
            </a:r>
          </a:p>
          <a:p>
            <a:pPr lvl="1"/>
            <a:r>
              <a:rPr lang="en-US" sz="1600" dirty="0" err="1"/>
              <a:t>smb</a:t>
            </a:r>
            <a:r>
              <a:rPr lang="en-US" sz="1600" dirty="0"/>
              <a:t>://atlas/</a:t>
            </a:r>
            <a:r>
              <a:rPr lang="en-US" sz="1600" dirty="0" err="1"/>
              <a:t>ProjectLibrary</a:t>
            </a:r>
            <a:r>
              <a:rPr lang="en-US" sz="1600" dirty="0"/>
              <a:t>/</a:t>
            </a:r>
            <a:r>
              <a:rPr lang="en-US" sz="1600" dirty="0" err="1"/>
              <a:t>TechnicalAdvisoryGroups</a:t>
            </a:r>
            <a:r>
              <a:rPr lang="en-US" sz="1600" dirty="0"/>
              <a:t>/Video/</a:t>
            </a:r>
            <a:r>
              <a:rPr lang="en-US" sz="1600" dirty="0" err="1"/>
              <a:t>team_notes_and_design_docs</a:t>
            </a:r>
            <a:r>
              <a:rPr lang="en-US" sz="1600" dirty="0"/>
              <a:t>/SRI/Fish and Object Classification in Videos with Accelerated, User-Guided Annotation V1_6.pptx  </a:t>
            </a:r>
          </a:p>
          <a:p>
            <a:r>
              <a:rPr lang="en-US" dirty="0"/>
              <a:t>BIIGLE</a:t>
            </a:r>
          </a:p>
          <a:p>
            <a:pPr lvl="1"/>
            <a:r>
              <a:rPr lang="en-US" sz="1600" dirty="0">
                <a:hlinkClick r:id="rId2"/>
              </a:rPr>
              <a:t>https://www.biigle.de</a:t>
            </a:r>
            <a:r>
              <a:rPr lang="en-US" sz="1600" dirty="0"/>
              <a:t>          </a:t>
            </a:r>
          </a:p>
          <a:p>
            <a:pPr lvl="2"/>
            <a:r>
              <a:rPr lang="en-US" sz="1400" dirty="0"/>
              <a:t> </a:t>
            </a:r>
            <a:r>
              <a:rPr lang="en-US" sz="1400" dirty="0">
                <a:hlinkClick r:id="rId3"/>
              </a:rPr>
              <a:t>https://github.com/biigle</a:t>
            </a:r>
            <a:endParaRPr lang="en-US" sz="1400" dirty="0"/>
          </a:p>
          <a:p>
            <a:pPr lvl="1"/>
            <a:r>
              <a:rPr lang="en-US" sz="1600" dirty="0">
                <a:hlinkClick r:id="rId4"/>
              </a:rPr>
              <a:t>https://annotate.geomar.de/manual/tutorials/annotations/getting-started</a:t>
            </a:r>
            <a:r>
              <a:rPr lang="en-US" sz="1600" dirty="0"/>
              <a:t> </a:t>
            </a:r>
          </a:p>
          <a:p>
            <a:r>
              <a:rPr lang="en-US" dirty="0" err="1"/>
              <a:t>Taxonify</a:t>
            </a:r>
            <a:r>
              <a:rPr lang="en-US" dirty="0"/>
              <a:t> / SPC View (Scripps Plankton Camera View)</a:t>
            </a:r>
          </a:p>
          <a:p>
            <a:pPr lvl="1"/>
            <a:r>
              <a:rPr lang="en-US" dirty="0">
                <a:hlinkClick r:id="rId5"/>
              </a:rPr>
              <a:t>https://www.taxonify.org</a:t>
            </a:r>
            <a:r>
              <a:rPr lang="en-US" dirty="0"/>
              <a:t>   </a:t>
            </a:r>
          </a:p>
          <a:p>
            <a:pPr lvl="2"/>
            <a:r>
              <a:rPr lang="en-US" dirty="0">
                <a:hlinkClick r:id="rId6"/>
              </a:rPr>
              <a:t>https://github.com/MicroscopeIT/taxonify_backend</a:t>
            </a:r>
            <a:endParaRPr lang="en-US" dirty="0"/>
          </a:p>
          <a:p>
            <a:pPr lvl="2"/>
            <a:r>
              <a:rPr lang="en-US" dirty="0">
                <a:hlinkClick r:id="rId7"/>
              </a:rPr>
              <a:t>https://github.com/MicroscopeIT/taxonify_gui</a:t>
            </a:r>
            <a:endParaRPr lang="en-US" dirty="0"/>
          </a:p>
          <a:p>
            <a:pPr lvl="1"/>
            <a:r>
              <a:rPr lang="en-US" dirty="0">
                <a:hlinkClick r:id="rId8"/>
              </a:rPr>
              <a:t>http://spc.ucsd.edu/imagedata/spcview-plankton-camera-image-browser/</a:t>
            </a:r>
            <a:r>
              <a:rPr lang="en-US" dirty="0"/>
              <a:t> </a:t>
            </a:r>
          </a:p>
          <a:p>
            <a:pPr lvl="2"/>
            <a:r>
              <a:rPr lang="en-US" dirty="0">
                <a:hlinkClick r:id="rId9"/>
              </a:rPr>
              <a:t>https://github.com/planktivore/SPCConvert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904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1297</TotalTime>
  <Words>185</Words>
  <Application>Microsoft Macintosh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Ion</vt:lpstr>
      <vt:lpstr>Existing Tools and Workflows</vt:lpstr>
      <vt:lpstr>Some existing tools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Existing Tools and Workflows</dc:title>
  <dc:creator>Microsoft Office User</dc:creator>
  <cp:lastModifiedBy>Microsoft Office User</cp:lastModifiedBy>
  <cp:revision>5</cp:revision>
  <dcterms:created xsi:type="dcterms:W3CDTF">2020-02-11T22:07:11Z</dcterms:created>
  <dcterms:modified xsi:type="dcterms:W3CDTF">2020-02-13T19:05:57Z</dcterms:modified>
</cp:coreProperties>
</file>