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9"/>
  </p:normalViewPr>
  <p:slideViewPr>
    <p:cSldViewPr snapToGrid="0" snapToObjects="1">
      <p:cViewPr varScale="1">
        <p:scale>
          <a:sx n="121" d="100"/>
          <a:sy n="121" d="100"/>
        </p:scale>
        <p:origin x="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E1596-23E2-6147-BDEE-8160ACBBE8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AWS </a:t>
            </a:r>
            <a:r>
              <a:rPr lang="en-US" dirty="0" err="1"/>
              <a:t>SageMaker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E7207A-C6BB-CA45-B9B7-8C1A45CE63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Duane Edgington</a:t>
            </a:r>
            <a:br>
              <a:rPr lang="en-US" dirty="0"/>
            </a:br>
            <a:r>
              <a:rPr lang="en-US" dirty="0"/>
              <a:t>Video Annotation Assistance project kickoff Jan 28 2020</a:t>
            </a:r>
          </a:p>
        </p:txBody>
      </p:sp>
    </p:spTree>
    <p:extLst>
      <p:ext uri="{BB962C8B-B14F-4D97-AF65-F5344CB8AC3E}">
        <p14:creationId xmlns:p14="http://schemas.microsoft.com/office/powerpoint/2010/main" val="4020381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9C522-C221-E648-BB88-B7D6B5467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SageMaker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FA872-4390-3244-BAD5-6C3423939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SageMaker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Amazon </a:t>
            </a:r>
            <a:r>
              <a:rPr lang="en-US" dirty="0" err="1"/>
              <a:t>SageMaker</a:t>
            </a:r>
            <a:r>
              <a:rPr lang="en-US" dirty="0"/>
              <a:t> is a cloud machine-learning platform. It provides:</a:t>
            </a:r>
          </a:p>
          <a:p>
            <a:pPr lvl="1"/>
            <a:r>
              <a:rPr lang="en-US" dirty="0"/>
              <a:t>AWS managed service for ML algorithms and models, </a:t>
            </a:r>
          </a:p>
          <a:p>
            <a:pPr lvl="1"/>
            <a:r>
              <a:rPr lang="en-US" dirty="0"/>
              <a:t>workflow </a:t>
            </a:r>
          </a:p>
          <a:p>
            <a:pPr lvl="1"/>
            <a:r>
              <a:rPr lang="en-US" dirty="0"/>
              <a:t>integration with other services: </a:t>
            </a:r>
            <a:br>
              <a:rPr lang="en-US" dirty="0"/>
            </a:br>
            <a:r>
              <a:rPr lang="en-US" dirty="0"/>
              <a:t>storage </a:t>
            </a:r>
            <a:br>
              <a:rPr lang="en-US" dirty="0"/>
            </a:br>
            <a:r>
              <a:rPr lang="en-US" dirty="0"/>
              <a:t>database </a:t>
            </a:r>
            <a:br>
              <a:rPr lang="en-US" dirty="0"/>
            </a:br>
            <a:r>
              <a:rPr lang="en-US" dirty="0"/>
              <a:t>batch processing </a:t>
            </a:r>
          </a:p>
          <a:p>
            <a:pPr lvl="1"/>
            <a:r>
              <a:rPr lang="en-US" dirty="0"/>
              <a:t>real-time processing </a:t>
            </a:r>
          </a:p>
          <a:p>
            <a:pPr lvl="1"/>
            <a:r>
              <a:rPr lang="en-US" dirty="0"/>
              <a:t>serverless on-demand resources</a:t>
            </a:r>
          </a:p>
        </p:txBody>
      </p:sp>
    </p:spTree>
    <p:extLst>
      <p:ext uri="{BB962C8B-B14F-4D97-AF65-F5344CB8AC3E}">
        <p14:creationId xmlns:p14="http://schemas.microsoft.com/office/powerpoint/2010/main" val="334048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82DED-BEF1-E046-A842-31C2F09A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Why are we looking at </a:t>
            </a:r>
            <a:r>
              <a:rPr lang="en-US" sz="4000" dirty="0" err="1"/>
              <a:t>Sagemaker</a:t>
            </a:r>
            <a:r>
              <a:rPr lang="en-US" sz="40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C1694-6EC2-C746-BB0C-537D3DD72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milestone: Cloud or not Cloud?</a:t>
            </a:r>
          </a:p>
          <a:p>
            <a:pPr lvl="1"/>
            <a:r>
              <a:rPr lang="en-US" dirty="0"/>
              <a:t>Cost</a:t>
            </a:r>
          </a:p>
          <a:p>
            <a:pPr lvl="1"/>
            <a:r>
              <a:rPr lang="en-US" dirty="0"/>
              <a:t>Performance</a:t>
            </a:r>
          </a:p>
          <a:p>
            <a:pPr lvl="1"/>
            <a:r>
              <a:rPr lang="en-US" dirty="0"/>
              <a:t>Scalability</a:t>
            </a:r>
          </a:p>
          <a:p>
            <a:pPr lvl="1"/>
            <a:r>
              <a:rPr lang="en-US" dirty="0"/>
              <a:t>Flexibility</a:t>
            </a:r>
          </a:p>
          <a:p>
            <a:pPr lvl="1"/>
            <a:r>
              <a:rPr lang="en-US" dirty="0"/>
              <a:t>Best practices</a:t>
            </a:r>
          </a:p>
        </p:txBody>
      </p:sp>
    </p:spTree>
    <p:extLst>
      <p:ext uri="{BB962C8B-B14F-4D97-AF65-F5344CB8AC3E}">
        <p14:creationId xmlns:p14="http://schemas.microsoft.com/office/powerpoint/2010/main" val="4047199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B2B9-1034-EF43-B69C-9B5C5FB41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 workflow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43229C-B468-4D45-ABDE-941BBC989C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08288" y="1408386"/>
            <a:ext cx="6794088" cy="4628083"/>
          </a:xfrm>
        </p:spPr>
      </p:pic>
    </p:spTree>
    <p:extLst>
      <p:ext uri="{BB962C8B-B14F-4D97-AF65-F5344CB8AC3E}">
        <p14:creationId xmlns:p14="http://schemas.microsoft.com/office/powerpoint/2010/main" val="2334358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44D6-2771-E042-95C0-7F12758DB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SageMaker</a:t>
            </a:r>
            <a:r>
              <a:rPr lang="en-US" sz="4000" dirty="0"/>
              <a:t> components (as of 2020)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2AD2D5-97ED-584D-AD9C-E9E0ADDB14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056" y="2627585"/>
            <a:ext cx="11342191" cy="3373821"/>
          </a:xfrm>
        </p:spPr>
      </p:pic>
    </p:spTree>
    <p:extLst>
      <p:ext uri="{BB962C8B-B14F-4D97-AF65-F5344CB8AC3E}">
        <p14:creationId xmlns:p14="http://schemas.microsoft.com/office/powerpoint/2010/main" val="123168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71DA3-A9BB-8441-8EB6-218C74D3C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SageMaker</a:t>
            </a:r>
            <a:r>
              <a:rPr lang="en-US" dirty="0"/>
              <a:t>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B25D6-5C27-5644-89CE-BFA3F6E29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Frameworks: TensorFlow, </a:t>
            </a:r>
            <a:r>
              <a:rPr lang="en-US" dirty="0" err="1"/>
              <a:t>PyTorch</a:t>
            </a:r>
            <a:r>
              <a:rPr lang="en-US" dirty="0"/>
              <a:t>, Apache </a:t>
            </a:r>
            <a:r>
              <a:rPr lang="en-US" dirty="0" err="1"/>
              <a:t>MXNet</a:t>
            </a:r>
            <a:r>
              <a:rPr lang="en-US" dirty="0"/>
              <a:t>, </a:t>
            </a:r>
            <a:r>
              <a:rPr lang="en-US" dirty="0" err="1"/>
              <a:t>Chainer</a:t>
            </a:r>
            <a:r>
              <a:rPr lang="en-US" dirty="0"/>
              <a:t>, </a:t>
            </a:r>
            <a:r>
              <a:rPr lang="en-US" dirty="0" err="1"/>
              <a:t>Keras</a:t>
            </a:r>
            <a:r>
              <a:rPr lang="en-US" dirty="0"/>
              <a:t>, Gluon, </a:t>
            </a:r>
            <a:r>
              <a:rPr lang="en-US" dirty="0" err="1"/>
              <a:t>Horovod</a:t>
            </a:r>
            <a:r>
              <a:rPr lang="en-US" dirty="0"/>
              <a:t>, </a:t>
            </a:r>
            <a:r>
              <a:rPr lang="en-US" dirty="0" err="1"/>
              <a:t>Scikit</a:t>
            </a:r>
            <a:r>
              <a:rPr lang="en-US" dirty="0"/>
              <a:t>-learn, and Deep Graph Library</a:t>
            </a:r>
          </a:p>
          <a:p>
            <a:r>
              <a:rPr lang="en-US" dirty="0"/>
              <a:t>Model deployment from </a:t>
            </a:r>
            <a:r>
              <a:rPr lang="en-US" dirty="0" err="1"/>
              <a:t>Mlflow</a:t>
            </a:r>
            <a:endParaRPr lang="en-US" dirty="0"/>
          </a:p>
          <a:p>
            <a:r>
              <a:rPr lang="en-US" dirty="0"/>
              <a:t>Models deployed as Docker images to AWS (Elastic Container Registry)</a:t>
            </a:r>
          </a:p>
          <a:p>
            <a:r>
              <a:rPr lang="en-US" dirty="0"/>
              <a:t>Data in S3 buckets (</a:t>
            </a:r>
            <a:r>
              <a:rPr lang="en-US" dirty="0" err="1"/>
              <a:t>MinIO</a:t>
            </a:r>
            <a:r>
              <a:rPr lang="en-US" dirty="0"/>
              <a:t> object storage integration)</a:t>
            </a:r>
          </a:p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826379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1BE053-1A93-3E41-820A-87CB058D5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SageMaker</a:t>
            </a:r>
            <a:r>
              <a:rPr lang="en-US" dirty="0"/>
              <a:t> evaluation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CAC30-C8B5-4249-B14E-A00FA6D869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Completed edX </a:t>
            </a:r>
            <a:r>
              <a:rPr lang="en-US"/>
              <a:t>SageMaker</a:t>
            </a:r>
            <a:r>
              <a:rPr lang="en-US" dirty="0"/>
              <a:t> course (instructors: AWS trainers)</a:t>
            </a:r>
          </a:p>
          <a:p>
            <a:r>
              <a:rPr lang="en-US" dirty="0"/>
              <a:t>Demonstrated workflow with ML models / </a:t>
            </a:r>
            <a:r>
              <a:rPr lang="en-US" dirty="0" err="1"/>
              <a:t>SageMaker</a:t>
            </a:r>
            <a:r>
              <a:rPr lang="en-US" dirty="0"/>
              <a:t> </a:t>
            </a:r>
            <a:r>
              <a:rPr lang="en-US" dirty="0" err="1"/>
              <a:t>Jupyter</a:t>
            </a:r>
            <a:r>
              <a:rPr lang="en-US" dirty="0"/>
              <a:t> Notebooks</a:t>
            </a:r>
          </a:p>
          <a:p>
            <a:r>
              <a:rPr lang="en-US" dirty="0"/>
              <a:t>Demonstrated integration with Cloud9 IDE / workstation</a:t>
            </a:r>
          </a:p>
          <a:p>
            <a:r>
              <a:rPr lang="en-US" dirty="0"/>
              <a:t>Demonstrated integration with </a:t>
            </a:r>
            <a:r>
              <a:rPr lang="en-US" dirty="0" err="1"/>
              <a:t>Mlflow</a:t>
            </a:r>
            <a:endParaRPr lang="en-US" dirty="0"/>
          </a:p>
          <a:p>
            <a:r>
              <a:rPr lang="en-US" dirty="0"/>
              <a:t>Investigating integration with Lambda serverless REST API (via AWS Chalice python framework)</a:t>
            </a:r>
          </a:p>
          <a:p>
            <a:r>
              <a:rPr lang="en-US" dirty="0"/>
              <a:t>Monitoring cost and performance and scalability</a:t>
            </a:r>
          </a:p>
        </p:txBody>
      </p:sp>
    </p:spTree>
    <p:extLst>
      <p:ext uri="{BB962C8B-B14F-4D97-AF65-F5344CB8AC3E}">
        <p14:creationId xmlns:p14="http://schemas.microsoft.com/office/powerpoint/2010/main" val="41959837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192</Words>
  <Application>Microsoft Macintosh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Wingdings 3</vt:lpstr>
      <vt:lpstr>Ion</vt:lpstr>
      <vt:lpstr>AWS SageMaker</vt:lpstr>
      <vt:lpstr>SageMaker</vt:lpstr>
      <vt:lpstr>Why are we looking at Sagemaker?</vt:lpstr>
      <vt:lpstr>ML workflow</vt:lpstr>
      <vt:lpstr>SageMaker components (as of 2020)</vt:lpstr>
      <vt:lpstr>SageMaker integration</vt:lpstr>
      <vt:lpstr>SageMaker evaluation status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AWS Sagemaker</dc:title>
  <dc:creator>Microsoft Office User</dc:creator>
  <cp:lastModifiedBy>Microsoft Office User</cp:lastModifiedBy>
  <cp:revision>5</cp:revision>
  <dcterms:created xsi:type="dcterms:W3CDTF">2020-01-28T18:47:37Z</dcterms:created>
  <dcterms:modified xsi:type="dcterms:W3CDTF">2020-01-28T19:31:07Z</dcterms:modified>
</cp:coreProperties>
</file>