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Proxima Nova"/>
      <p:regular r:id="rId13"/>
      <p:bold r:id="rId14"/>
      <p:italic r:id="rId15"/>
      <p:boldItalic r:id="rId16"/>
    </p:embeddedFont>
    <p:embeddedFont>
      <p:font typeface="Proxima Nova Semibold"/>
      <p:regular r:id="rId17"/>
      <p:bold r:id="rId18"/>
      <p:boldItalic r:id="rId19"/>
    </p:embeddedFont>
    <p:embeddedFont>
      <p:font typeface="Helvetica Neue Light"/>
      <p:regular r:id="rId20"/>
      <p:bold r:id="rId21"/>
      <p:italic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880">
          <p15:clr>
            <a:srgbClr val="A4A3A4"/>
          </p15:clr>
        </p15:guide>
        <p15:guide id="2" pos="5544">
          <p15:clr>
            <a:srgbClr val="9AA0A6"/>
          </p15:clr>
        </p15:guide>
        <p15:guide id="3" pos="1165">
          <p15:clr>
            <a:srgbClr val="9AA0A6"/>
          </p15:clr>
        </p15:guide>
        <p15:guide id="4" orient="horz" pos="930">
          <p15:clr>
            <a:srgbClr val="9AA0A6"/>
          </p15:clr>
        </p15:guide>
        <p15:guide id="5" orient="horz" pos="1184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/>
        <p:guide pos="5544"/>
        <p:guide pos="1165"/>
        <p:guide pos="930" orient="horz"/>
        <p:guide pos="118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HelveticaNeueLight-regular.fntdata"/><Relationship Id="rId11" Type="http://schemas.openxmlformats.org/officeDocument/2006/relationships/slide" Target="slides/slide6.xml"/><Relationship Id="rId22" Type="http://schemas.openxmlformats.org/officeDocument/2006/relationships/font" Target="fonts/HelveticaNeueLight-italic.fntdata"/><Relationship Id="rId10" Type="http://schemas.openxmlformats.org/officeDocument/2006/relationships/slide" Target="slides/slide5.xml"/><Relationship Id="rId21" Type="http://schemas.openxmlformats.org/officeDocument/2006/relationships/font" Target="fonts/HelveticaNeueLight-bold.fntdata"/><Relationship Id="rId13" Type="http://schemas.openxmlformats.org/officeDocument/2006/relationships/font" Target="fonts/ProximaNova-regular.fntdata"/><Relationship Id="rId12" Type="http://schemas.openxmlformats.org/officeDocument/2006/relationships/slide" Target="slides/slide7.xml"/><Relationship Id="rId23" Type="http://schemas.openxmlformats.org/officeDocument/2006/relationships/font" Target="fonts/HelveticaNeueLight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roximaNova-italic.fntdata"/><Relationship Id="rId14" Type="http://schemas.openxmlformats.org/officeDocument/2006/relationships/font" Target="fonts/ProximaNova-bold.fntdata"/><Relationship Id="rId17" Type="http://schemas.openxmlformats.org/officeDocument/2006/relationships/font" Target="fonts/ProximaNovaSemibold-regular.fntdata"/><Relationship Id="rId16" Type="http://schemas.openxmlformats.org/officeDocument/2006/relationships/font" Target="fonts/ProximaNova-bold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ProximaNovaSemibold-boldItalic.fntdata"/><Relationship Id="rId6" Type="http://schemas.openxmlformats.org/officeDocument/2006/relationships/slide" Target="slides/slide1.xml"/><Relationship Id="rId18" Type="http://schemas.openxmlformats.org/officeDocument/2006/relationships/font" Target="fonts/ProximaNovaSemibold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6f0127922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6f0127922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af12a1dc3e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af12a1dc3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a7d22cf369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a7d22cf369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a7d22cf369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a7d22cf369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af12a1dc3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af12a1dc3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ad12534c3f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ad12534c3f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ad12534c3f_0_3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ad12534c3f_0_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1 full column 1 - no logo">
  <p:cSld name="3c Title + Bullets_5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body"/>
          </p:nvPr>
        </p:nvSpPr>
        <p:spPr>
          <a:xfrm>
            <a:off x="265250" y="1020775"/>
            <a:ext cx="8560200" cy="30939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sz="20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67">
          <p15:clr>
            <a:srgbClr val="FA7B17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gray">
  <p:cSld name="4d SBD Teal_1_1">
    <p:bg>
      <p:bgPr>
        <a:solidFill>
          <a:schemeClr val="dk1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ck Title">
  <p:cSld name="1a Cover">
    <p:bg>
      <p:bgPr>
        <a:solidFill>
          <a:schemeClr val="lt1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/>
          <p:nvPr/>
        </p:nvSpPr>
        <p:spPr>
          <a:xfrm>
            <a:off x="388650" y="3075238"/>
            <a:ext cx="8366700" cy="8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DE7914"/>
              </a:buClr>
              <a:buSzPts val="4400"/>
              <a:buFont typeface="Arial"/>
              <a:buNone/>
            </a:pPr>
            <a:r>
              <a:t/>
            </a:r>
            <a:endParaRPr i="0" sz="4400" u="none" cap="none" strike="noStrike">
              <a:solidFill>
                <a:srgbClr val="DE7914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3" name="Google Shape;43;p12"/>
          <p:cNvSpPr txBox="1"/>
          <p:nvPr/>
        </p:nvSpPr>
        <p:spPr>
          <a:xfrm flipH="1">
            <a:off x="75" y="0"/>
            <a:ext cx="33144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 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44" name="Google Shape;44;p12"/>
          <p:cNvPicPr preferRelativeResize="0"/>
          <p:nvPr/>
        </p:nvPicPr>
        <p:blipFill rotWithShape="1">
          <a:blip r:embed="rId2">
            <a:alphaModFix/>
          </a:blip>
          <a:srcRect b="9123" l="0" r="0" t="0"/>
          <a:stretch/>
        </p:blipFill>
        <p:spPr>
          <a:xfrm flipH="1">
            <a:off x="7950708" y="3413850"/>
            <a:ext cx="1193292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951" y="1476317"/>
            <a:ext cx="2738648" cy="40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pos="174">
          <p15:clr>
            <a:srgbClr val="FA7B17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3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roxima Nova"/>
              <a:buNone/>
              <a:defRPr b="1" i="0" sz="36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ireframe">
  <p:cSld name="Title_1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/>
          <p:nvPr>
            <p:ph type="title"/>
          </p:nvPr>
        </p:nvSpPr>
        <p:spPr>
          <a:xfrm>
            <a:off x="189050" y="179125"/>
            <a:ext cx="1668000" cy="6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19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0" name="Google Shape;50;p14"/>
          <p:cNvSpPr txBox="1"/>
          <p:nvPr>
            <p:ph idx="1" type="subTitle"/>
          </p:nvPr>
        </p:nvSpPr>
        <p:spPr>
          <a:xfrm>
            <a:off x="2669275" y="270525"/>
            <a:ext cx="2308500" cy="306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1300"/>
              <a:buNone/>
              <a:defRPr b="1" sz="1300">
                <a:solidFill>
                  <a:schemeClr val="dk2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100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1000"/>
              </a:spcBef>
              <a:spcAft>
                <a:spcPts val="100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completely">
  <p:cSld name="4 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p orange">
  <p:cSld name="4 Blank_1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6"/>
          <p:cNvSpPr/>
          <p:nvPr/>
        </p:nvSpPr>
        <p:spPr>
          <a:xfrm>
            <a:off x="0" y="0"/>
            <a:ext cx="9144000" cy="137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6"/>
          <p:cNvSpPr txBox="1"/>
          <p:nvPr>
            <p:ph type="title"/>
          </p:nvPr>
        </p:nvSpPr>
        <p:spPr>
          <a:xfrm>
            <a:off x="265250" y="137100"/>
            <a:ext cx="8393400" cy="14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1" sz="4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areas to explore">
  <p:cSld name="4 Blank_1_1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7"/>
          <p:cNvSpPr/>
          <p:nvPr/>
        </p:nvSpPr>
        <p:spPr>
          <a:xfrm>
            <a:off x="0" y="0"/>
            <a:ext cx="9144000" cy="137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7"/>
          <p:cNvSpPr txBox="1"/>
          <p:nvPr>
            <p:ph type="title"/>
          </p:nvPr>
        </p:nvSpPr>
        <p:spPr>
          <a:xfrm>
            <a:off x="265250" y="137100"/>
            <a:ext cx="8393400" cy="14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4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8" name="Google Shape;58;p17"/>
          <p:cNvSpPr txBox="1"/>
          <p:nvPr/>
        </p:nvSpPr>
        <p:spPr>
          <a:xfrm>
            <a:off x="349550" y="1600813"/>
            <a:ext cx="2514600" cy="2514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9" name="Google Shape;59;p17"/>
          <p:cNvSpPr txBox="1"/>
          <p:nvPr/>
        </p:nvSpPr>
        <p:spPr>
          <a:xfrm>
            <a:off x="3314700" y="1600813"/>
            <a:ext cx="2514600" cy="2514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0" name="Google Shape;60;p17"/>
          <p:cNvSpPr txBox="1"/>
          <p:nvPr/>
        </p:nvSpPr>
        <p:spPr>
          <a:xfrm>
            <a:off x="6279850" y="1600813"/>
            <a:ext cx="2514600" cy="2514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1" name="Google Shape;61;p17"/>
          <p:cNvSpPr txBox="1"/>
          <p:nvPr>
            <p:ph idx="1" type="subTitle"/>
          </p:nvPr>
        </p:nvSpPr>
        <p:spPr>
          <a:xfrm>
            <a:off x="349550" y="3359103"/>
            <a:ext cx="2514600" cy="756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62" name="Google Shape;62;p17"/>
          <p:cNvSpPr txBox="1"/>
          <p:nvPr>
            <p:ph idx="2" type="subTitle"/>
          </p:nvPr>
        </p:nvSpPr>
        <p:spPr>
          <a:xfrm>
            <a:off x="3314700" y="3359103"/>
            <a:ext cx="2514600" cy="756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63" name="Google Shape;63;p17"/>
          <p:cNvSpPr txBox="1"/>
          <p:nvPr>
            <p:ph idx="3" type="subTitle"/>
          </p:nvPr>
        </p:nvSpPr>
        <p:spPr>
          <a:xfrm>
            <a:off x="6279850" y="3359103"/>
            <a:ext cx="2514600" cy="756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 areas to explore ">
  <p:cSld name="4 Blank_1_1_1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8"/>
          <p:cNvSpPr/>
          <p:nvPr/>
        </p:nvSpPr>
        <p:spPr>
          <a:xfrm>
            <a:off x="0" y="0"/>
            <a:ext cx="9144000" cy="137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8"/>
          <p:cNvSpPr txBox="1"/>
          <p:nvPr>
            <p:ph type="title"/>
          </p:nvPr>
        </p:nvSpPr>
        <p:spPr>
          <a:xfrm>
            <a:off x="265250" y="137100"/>
            <a:ext cx="8393400" cy="143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44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67" name="Google Shape;67;p18"/>
          <p:cNvSpPr txBox="1"/>
          <p:nvPr/>
        </p:nvSpPr>
        <p:spPr>
          <a:xfrm>
            <a:off x="272013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8" name="Google Shape;68;p18"/>
          <p:cNvSpPr txBox="1"/>
          <p:nvPr/>
        </p:nvSpPr>
        <p:spPr>
          <a:xfrm>
            <a:off x="2499088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9" name="Google Shape;69;p18"/>
          <p:cNvSpPr txBox="1"/>
          <p:nvPr/>
        </p:nvSpPr>
        <p:spPr>
          <a:xfrm>
            <a:off x="4726138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0" name="Google Shape;70;p18"/>
          <p:cNvSpPr txBox="1"/>
          <p:nvPr>
            <p:ph idx="1" type="subTitle"/>
          </p:nvPr>
        </p:nvSpPr>
        <p:spPr>
          <a:xfrm>
            <a:off x="272013" y="3538050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2" type="subTitle"/>
          </p:nvPr>
        </p:nvSpPr>
        <p:spPr>
          <a:xfrm>
            <a:off x="2509498" y="3538050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72" name="Google Shape;72;p18"/>
          <p:cNvSpPr txBox="1"/>
          <p:nvPr>
            <p:ph idx="3" type="subTitle"/>
          </p:nvPr>
        </p:nvSpPr>
        <p:spPr>
          <a:xfrm>
            <a:off x="4746984" y="3538050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73" name="Google Shape;73;p18"/>
          <p:cNvSpPr txBox="1"/>
          <p:nvPr/>
        </p:nvSpPr>
        <p:spPr>
          <a:xfrm>
            <a:off x="6953207" y="1734275"/>
            <a:ext cx="1918500" cy="288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b" bIns="182875" lIns="274300" spcFirstLastPara="1" rIns="274300" wrap="square" tIns="18287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4" name="Google Shape;74;p18"/>
          <p:cNvSpPr txBox="1"/>
          <p:nvPr>
            <p:ph idx="4" type="subTitle"/>
          </p:nvPr>
        </p:nvSpPr>
        <p:spPr>
          <a:xfrm>
            <a:off x="6974184" y="3578325"/>
            <a:ext cx="1897800" cy="5226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lvl="0" rtl="0" algn="ctr">
              <a:spcBef>
                <a:spcPts val="560"/>
              </a:spcBef>
              <a:spcAft>
                <a:spcPts val="0"/>
              </a:spcAft>
              <a:buNone/>
              <a:defRPr b="1"/>
            </a:lvl1pPr>
            <a:lvl2pPr lvl="1" rtl="0" algn="ctr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1 full column">
  <p:cSld name="3c Title + Bullets_6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77" name="Google Shape;77;p19"/>
          <p:cNvSpPr txBox="1"/>
          <p:nvPr>
            <p:ph idx="1" type="body"/>
          </p:nvPr>
        </p:nvSpPr>
        <p:spPr>
          <a:xfrm>
            <a:off x="265250" y="1020775"/>
            <a:ext cx="8560200" cy="30939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 sz="2000"/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sz="20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67">
          <p15:clr>
            <a:srgbClr val="FA7B17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3c Title + Bullets_3_1_1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1/2 col">
  <p:cSld name="3c Title + Bullets_4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" type="body"/>
          </p:nvPr>
        </p:nvSpPr>
        <p:spPr>
          <a:xfrm>
            <a:off x="265250" y="1029025"/>
            <a:ext cx="4051800" cy="308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560"/>
              </a:spcBef>
              <a:spcAft>
                <a:spcPts val="0"/>
              </a:spcAft>
              <a:buSzPts val="2000"/>
              <a:buChar char="•"/>
              <a:defRPr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67">
          <p15:clr>
            <a:srgbClr val="FA7B17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- large margins, 2 columns">
  <p:cSld name="4 Blank_2_2_1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1"/>
          <p:cNvSpPr/>
          <p:nvPr/>
        </p:nvSpPr>
        <p:spPr>
          <a:xfrm>
            <a:off x="0" y="0"/>
            <a:ext cx="9144000" cy="91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21"/>
          <p:cNvSpPr txBox="1"/>
          <p:nvPr>
            <p:ph type="title"/>
          </p:nvPr>
        </p:nvSpPr>
        <p:spPr>
          <a:xfrm>
            <a:off x="571500" y="91500"/>
            <a:ext cx="7983600" cy="82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82" name="Google Shape;82;p21"/>
          <p:cNvSpPr txBox="1"/>
          <p:nvPr>
            <p:ph idx="1" type="body"/>
          </p:nvPr>
        </p:nvSpPr>
        <p:spPr>
          <a:xfrm>
            <a:off x="571500" y="945750"/>
            <a:ext cx="3657600" cy="36993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04800" lvl="0" marL="457200" rtl="0">
              <a:spcBef>
                <a:spcPts val="560"/>
              </a:spcBef>
              <a:spcAft>
                <a:spcPts val="0"/>
              </a:spcAft>
              <a:buSzPts val="1200"/>
              <a:buChar char="•"/>
              <a:defRPr sz="1200"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304800" lvl="2" marL="1371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304800" lvl="3" marL="18288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rtl="0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•"/>
              <a:defRPr sz="12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04800" lvl="5" marL="27432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6pPr>
            <a:lvl7pPr indent="-304800" lvl="6" marL="3200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7pPr>
            <a:lvl8pPr indent="-304800" lvl="7" marL="3657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8pPr>
            <a:lvl9pPr indent="-304800" lvl="8" marL="4114800" rtl="0">
              <a:spcBef>
                <a:spcPts val="1000"/>
              </a:spcBef>
              <a:spcAft>
                <a:spcPts val="1000"/>
              </a:spcAft>
              <a:buSzPts val="1200"/>
              <a:buChar char="•"/>
              <a:defRPr sz="1200"/>
            </a:lvl9pPr>
          </a:lstStyle>
          <a:p/>
        </p:txBody>
      </p:sp>
      <p:sp>
        <p:nvSpPr>
          <p:cNvPr id="83" name="Google Shape;83;p21"/>
          <p:cNvSpPr txBox="1"/>
          <p:nvPr>
            <p:ph idx="2" type="body"/>
          </p:nvPr>
        </p:nvSpPr>
        <p:spPr>
          <a:xfrm>
            <a:off x="4897500" y="945750"/>
            <a:ext cx="3657600" cy="36993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>
            <a:lvl1pPr indent="-304800" lvl="0" marL="457200" rtl="0">
              <a:spcBef>
                <a:spcPts val="560"/>
              </a:spcBef>
              <a:spcAft>
                <a:spcPts val="0"/>
              </a:spcAft>
              <a:buSzPts val="1200"/>
              <a:buChar char="•"/>
              <a:defRPr sz="1200"/>
            </a:lvl1pPr>
            <a:lvl2pPr indent="-304800" lvl="1" marL="914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2pPr>
            <a:lvl3pPr indent="-304800" lvl="2" marL="1371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3pPr>
            <a:lvl4pPr indent="-304800" lvl="3" marL="18288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4pPr>
            <a:lvl5pPr indent="-304800" lvl="4" marL="2286000" rtl="0">
              <a:spcBef>
                <a:spcPts val="1000"/>
              </a:spcBef>
              <a:spcAft>
                <a:spcPts val="0"/>
              </a:spcAft>
              <a:buSzPts val="1200"/>
              <a:buFont typeface="Proxima Nova"/>
              <a:buChar char="•"/>
              <a:defRPr sz="1200"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04800" lvl="5" marL="27432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6pPr>
            <a:lvl7pPr indent="-304800" lvl="6" marL="32004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7pPr>
            <a:lvl8pPr indent="-304800" lvl="7" marL="3657600" rtl="0">
              <a:spcBef>
                <a:spcPts val="1000"/>
              </a:spcBef>
              <a:spcAft>
                <a:spcPts val="0"/>
              </a:spcAft>
              <a:buSzPts val="1200"/>
              <a:buChar char="•"/>
              <a:defRPr sz="1200"/>
            </a:lvl8pPr>
            <a:lvl9pPr indent="-304800" lvl="8" marL="4114800" rtl="0">
              <a:spcBef>
                <a:spcPts val="1000"/>
              </a:spcBef>
              <a:spcAft>
                <a:spcPts val="1000"/>
              </a:spcAft>
              <a:buSzPts val="1200"/>
              <a:buChar char="•"/>
              <a:defRPr sz="1200"/>
            </a:lvl9pPr>
          </a:lstStyle>
          <a:p/>
        </p:txBody>
      </p:sp>
      <p:pic>
        <p:nvPicPr>
          <p:cNvPr id="84" name="Google Shape;84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05925" y="4783400"/>
            <a:ext cx="1249949" cy="18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5599">
          <p15:clr>
            <a:srgbClr val="FA7B17"/>
          </p15:clr>
        </p15:guide>
        <p15:guide id="2" orient="horz" pos="3168">
          <p15:clr>
            <a:srgbClr val="FA7B17"/>
          </p15:clr>
        </p15:guide>
        <p15:guide id="3" pos="360">
          <p15:clr>
            <a:srgbClr val="FA7B17"/>
          </p15:clr>
        </p15:guide>
        <p15:guide id="4" pos="5389">
          <p15:clr>
            <a:srgbClr val="FA7B17"/>
          </p15:clr>
        </p15:guide>
        <p15:guide id="5" orient="horz" pos="576">
          <p15:clr>
            <a:srgbClr val="FA7B17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- small margins, title only">
  <p:cSld name="4 Blank_2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2"/>
          <p:cNvSpPr/>
          <p:nvPr/>
        </p:nvSpPr>
        <p:spPr>
          <a:xfrm>
            <a:off x="0" y="0"/>
            <a:ext cx="9144000" cy="91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2"/>
          <p:cNvSpPr txBox="1"/>
          <p:nvPr>
            <p:ph type="title"/>
          </p:nvPr>
        </p:nvSpPr>
        <p:spPr>
          <a:xfrm>
            <a:off x="265250" y="91500"/>
            <a:ext cx="86238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pic>
        <p:nvPicPr>
          <p:cNvPr id="88" name="Google Shape;88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99900" y="4783400"/>
            <a:ext cx="1249949" cy="18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5599">
          <p15:clr>
            <a:srgbClr val="FA7B17"/>
          </p15:clr>
        </p15:guide>
        <p15:guide id="2" orient="horz" pos="3168">
          <p15:clr>
            <a:srgbClr val="FA7B17"/>
          </p15:clr>
        </p15:guide>
        <p15:guide id="3" orient="horz" pos="466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- w logo">
  <p:cSld name="3c Title + Bullets_3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/>
          <p:nvPr>
            <p:ph type="title"/>
          </p:nvPr>
        </p:nvSpPr>
        <p:spPr>
          <a:xfrm>
            <a:off x="265250" y="76200"/>
            <a:ext cx="86868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36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6" name="Google Shape;16;p4"/>
          <p:cNvSpPr txBox="1"/>
          <p:nvPr>
            <p:ph idx="1" type="body"/>
          </p:nvPr>
        </p:nvSpPr>
        <p:spPr>
          <a:xfrm>
            <a:off x="265250" y="1020775"/>
            <a:ext cx="4065000" cy="38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noAutofit/>
          </a:bodyPr>
          <a:lstStyle>
            <a:lvl1pPr indent="-355600" lvl="0" marL="457200" marR="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1pPr>
            <a:lvl2pPr indent="-355600" lvl="1" marL="914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2pPr>
            <a:lvl3pPr indent="-355600" lvl="2" marL="1371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3pPr>
            <a:lvl4pPr indent="-355600" lvl="3" marL="18288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4pPr>
            <a:lvl5pPr indent="-355600" lvl="4" marL="22860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5pPr>
            <a:lvl6pPr indent="-355600" lvl="5" marL="27432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6pPr>
            <a:lvl7pPr indent="-355600" lvl="6" marL="3200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7pPr>
            <a:lvl8pPr indent="-355600" lvl="7" marL="3657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8pPr>
            <a:lvl9pPr indent="-355600" lvl="8" marL="4114800" marR="0" rtl="0" algn="l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i="0" u="none" cap="none" strike="noStrike"/>
            </a:lvl9pPr>
          </a:lstStyle>
          <a:p/>
        </p:txBody>
      </p:sp>
      <p:sp>
        <p:nvSpPr>
          <p:cNvPr id="17" name="Google Shape;17;p4"/>
          <p:cNvSpPr txBox="1"/>
          <p:nvPr>
            <p:ph idx="2" type="body"/>
          </p:nvPr>
        </p:nvSpPr>
        <p:spPr>
          <a:xfrm>
            <a:off x="4614050" y="1020775"/>
            <a:ext cx="4069200" cy="40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noAutofit/>
          </a:bodyPr>
          <a:lstStyle>
            <a:lvl1pPr indent="-355600" lvl="0" marL="457200" marR="0" rtl="0" algn="l">
              <a:spcBef>
                <a:spcPts val="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1pPr>
            <a:lvl2pPr indent="-355600" lvl="1" marL="914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2pPr>
            <a:lvl3pPr indent="-355600" lvl="2" marL="1371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3pPr>
            <a:lvl4pPr indent="-355600" lvl="3" marL="18288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4pPr>
            <a:lvl5pPr indent="-355600" lvl="4" marL="22860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5pPr>
            <a:lvl6pPr indent="-355600" lvl="5" marL="27432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6pPr>
            <a:lvl7pPr indent="-355600" lvl="6" marL="32004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7pPr>
            <a:lvl8pPr indent="-355600" lvl="7" marL="3657600" marR="0" rtl="0" algn="l">
              <a:spcBef>
                <a:spcPts val="1000"/>
              </a:spcBef>
              <a:spcAft>
                <a:spcPts val="0"/>
              </a:spcAft>
              <a:buSzPts val="2000"/>
              <a:buChar char="•"/>
              <a:defRPr i="0" u="none" cap="none" strike="noStrike"/>
            </a:lvl8pPr>
            <a:lvl9pPr indent="-355600" lvl="8" marL="4114800" marR="0" rtl="0" algn="l">
              <a:spcBef>
                <a:spcPts val="1000"/>
              </a:spcBef>
              <a:spcAft>
                <a:spcPts val="1000"/>
              </a:spcAft>
              <a:buSzPts val="2000"/>
              <a:buChar char="•"/>
              <a:defRPr i="0" u="none" cap="none" strike="noStrike"/>
            </a:lvl9pPr>
          </a:lstStyle>
          <a:p/>
        </p:txBody>
      </p:sp>
      <p:pic>
        <p:nvPicPr>
          <p:cNvPr id="18" name="Google Shape;18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45600" y="4905925"/>
            <a:ext cx="195450" cy="14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576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ay left bar">
  <p:cSld name="3c Title + Bullets_3_1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/>
          <p:nvPr/>
        </p:nvSpPr>
        <p:spPr>
          <a:xfrm>
            <a:off x="-8600" y="-8175"/>
            <a:ext cx="1371600" cy="515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5"/>
          <p:cNvSpPr txBox="1"/>
          <p:nvPr>
            <p:ph type="title"/>
          </p:nvPr>
        </p:nvSpPr>
        <p:spPr>
          <a:xfrm>
            <a:off x="1678900" y="191838"/>
            <a:ext cx="6955500" cy="92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b="1" sz="4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1812900" y="1292875"/>
            <a:ext cx="6507600" cy="2868300"/>
          </a:xfrm>
          <a:prstGeom prst="rect">
            <a:avLst/>
          </a:prstGeom>
        </p:spPr>
        <p:txBody>
          <a:bodyPr anchorCtr="0" anchor="t" bIns="45700" lIns="91425" spcFirstLastPara="1" rIns="91425" wrap="square" tIns="0">
            <a:noAutofit/>
          </a:bodyPr>
          <a:lstStyle>
            <a:lvl1pPr indent="-355600" lvl="0" marL="457200">
              <a:spcBef>
                <a:spcPts val="56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indent="-355600" lvl="1" marL="9144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indent="-355600" lvl="2" marL="13716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indent="-355600" lvl="3" marL="18288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indent="-355600" lvl="4" marL="22860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indent="-355600" lvl="5" marL="27432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indent="-355600" lvl="6" marL="32004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indent="-355600" lvl="7" marL="3657600">
              <a:spcBef>
                <a:spcPts val="1000"/>
              </a:spcBef>
              <a:spcAft>
                <a:spcPts val="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indent="-355600" lvl="8" marL="4114800">
              <a:spcBef>
                <a:spcPts val="1000"/>
              </a:spcBef>
              <a:spcAft>
                <a:spcPts val="1000"/>
              </a:spcAft>
              <a:buSzPts val="2000"/>
              <a:buFont typeface="Proxima Nova Semibold"/>
              <a:buChar char="•"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/>
        </p:txBody>
      </p:sp>
      <p:pic>
        <p:nvPicPr>
          <p:cNvPr id="23" name="Google Shape;23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45600" y="4905925"/>
            <a:ext cx="195450" cy="14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ange Bar LEFT - with SB logo">
  <p:cSld name="3c Title + Bullets_2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/>
          <p:nvPr>
            <p:ph type="title"/>
          </p:nvPr>
        </p:nvSpPr>
        <p:spPr>
          <a:xfrm>
            <a:off x="682100" y="76200"/>
            <a:ext cx="8269800" cy="7314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4000"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26" name="Google Shape;26;p6"/>
          <p:cNvSpPr txBox="1"/>
          <p:nvPr>
            <p:ph idx="1" type="subTitle"/>
          </p:nvPr>
        </p:nvSpPr>
        <p:spPr>
          <a:xfrm>
            <a:off x="682100" y="915150"/>
            <a:ext cx="5252700" cy="31425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 rtl="0">
              <a:spcBef>
                <a:spcPts val="56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pic>
        <p:nvPicPr>
          <p:cNvPr id="27" name="Google Shape;27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45600" y="4905925"/>
            <a:ext cx="195450" cy="14657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6"/>
          <p:cNvSpPr/>
          <p:nvPr/>
        </p:nvSpPr>
        <p:spPr>
          <a:xfrm>
            <a:off x="-8600" y="-8175"/>
            <a:ext cx="137100" cy="51435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ft ORANGE BAR - smaller margin">
  <p:cSld name="3c Title + Bullets_2_3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417650" y="76200"/>
            <a:ext cx="8686800" cy="7314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 sz="4000"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subTitle"/>
          </p:nvPr>
        </p:nvSpPr>
        <p:spPr>
          <a:xfrm>
            <a:off x="417650" y="915150"/>
            <a:ext cx="5517600" cy="3142500"/>
          </a:xfrm>
          <a:prstGeom prst="rect">
            <a:avLst/>
          </a:prstGeom>
        </p:spPr>
        <p:txBody>
          <a:bodyPr anchorCtr="0" anchor="t" bIns="91425" lIns="0" spcFirstLastPara="1" rIns="91425" wrap="square" tIns="91425">
            <a:noAutofit/>
          </a:bodyPr>
          <a:lstStyle>
            <a:lvl1pPr lvl="0" rtl="0">
              <a:spcBef>
                <a:spcPts val="560"/>
              </a:spcBef>
              <a:spcAft>
                <a:spcPts val="0"/>
              </a:spcAft>
              <a:buNone/>
              <a:defRPr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32" name="Google Shape;32;p7"/>
          <p:cNvSpPr/>
          <p:nvPr/>
        </p:nvSpPr>
        <p:spPr>
          <a:xfrm>
            <a:off x="-1250" y="0"/>
            <a:ext cx="137100" cy="51501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Orange">
  <p:cSld name="4b SBD Orange">
    <p:bg>
      <p:bgPr>
        <a:solidFill>
          <a:schemeClr val="dk2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eal">
  <p:cSld name="4d SBD Teal">
    <p:bg>
      <p:bgPr>
        <a:solidFill>
          <a:schemeClr val="lt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corral">
  <p:cSld name="4d SBD Teal_1">
    <p:bg>
      <p:bgPr>
        <a:solidFill>
          <a:schemeClr val="accent1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/>
          <p:nvPr>
            <p:ph type="ctrTitle"/>
          </p:nvPr>
        </p:nvSpPr>
        <p:spPr>
          <a:xfrm>
            <a:off x="685800" y="329184"/>
            <a:ext cx="7772400" cy="45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Semibold"/>
              <a:buNone/>
              <a:defRPr i="0" sz="4800" u="none" cap="none" strike="noStrike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Helvetica Neue Light"/>
              <a:buNone/>
              <a:defRPr sz="18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" type="body"/>
          </p:nvPr>
        </p:nvSpPr>
        <p:spPr>
          <a:xfrm>
            <a:off x="265175" y="1024250"/>
            <a:ext cx="8581800" cy="37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Autofit/>
          </a:bodyPr>
          <a:lstStyle>
            <a:lvl1pPr indent="-3556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5560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55600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5560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5560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5560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5560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55600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55600" lvl="8" marL="4114800" marR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Proxima Nova"/>
              <a:buChar char="•"/>
              <a:defRPr i="0" sz="2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0" y="0"/>
            <a:ext cx="88005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274300" spcFirstLastPara="1" rIns="91425" wrap="square" tIns="13715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Proxima Nova"/>
              <a:buNone/>
              <a:defRPr b="1" sz="3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roxima Nova"/>
              <a:buNone/>
              <a:defRPr sz="1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16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/>
          <p:nvPr/>
        </p:nvSpPr>
        <p:spPr>
          <a:xfrm>
            <a:off x="0" y="4168250"/>
            <a:ext cx="9144000" cy="97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4" name="Google Shape;94;p23"/>
          <p:cNvPicPr preferRelativeResize="0"/>
          <p:nvPr/>
        </p:nvPicPr>
        <p:blipFill rotWithShape="1">
          <a:blip r:embed="rId3">
            <a:alphaModFix/>
          </a:blip>
          <a:srcRect b="9123" l="0" r="0" t="0"/>
          <a:stretch/>
        </p:blipFill>
        <p:spPr>
          <a:xfrm flipH="1">
            <a:off x="7950069" y="2796650"/>
            <a:ext cx="1193931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1800" y="4434300"/>
            <a:ext cx="2769975" cy="4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3"/>
          <p:cNvSpPr txBox="1"/>
          <p:nvPr>
            <p:ph type="title"/>
          </p:nvPr>
        </p:nvSpPr>
        <p:spPr>
          <a:xfrm>
            <a:off x="601800" y="1375900"/>
            <a:ext cx="7940400" cy="73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Final concepts</a:t>
            </a:r>
            <a:endParaRPr sz="3000">
              <a:solidFill>
                <a:schemeClr val="dk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MBARI</a:t>
            </a:r>
            <a:endParaRPr sz="3000">
              <a:solidFill>
                <a:schemeClr val="dk1"/>
              </a:solidFill>
              <a:latin typeface="Proxima Nova Semibold"/>
              <a:ea typeface="Proxima Nova Semibold"/>
              <a:cs typeface="Proxima Nova Semibold"/>
              <a:sym typeface="Proxima Nova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4"/>
                </a:solidFill>
                <a:latin typeface="Proxima Nova"/>
                <a:ea typeface="Proxima Nova"/>
                <a:cs typeface="Proxima Nova"/>
                <a:sym typeface="Proxima Nova"/>
              </a:rPr>
              <a:t>12-10-2020</a:t>
            </a:r>
            <a:endParaRPr sz="1800">
              <a:solidFill>
                <a:schemeClr val="accent4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7" name="Google Shape;97;p23"/>
          <p:cNvSpPr/>
          <p:nvPr/>
        </p:nvSpPr>
        <p:spPr>
          <a:xfrm>
            <a:off x="0" y="0"/>
            <a:ext cx="9144000" cy="975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/>
          <p:nvPr>
            <p:ph type="title"/>
          </p:nvPr>
        </p:nvSpPr>
        <p:spPr>
          <a:xfrm>
            <a:off x="189050" y="179125"/>
            <a:ext cx="2655600" cy="6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Vehicle main page</a:t>
            </a:r>
            <a:endParaRPr/>
          </a:p>
        </p:txBody>
      </p:sp>
      <p:pic>
        <p:nvPicPr>
          <p:cNvPr id="103" name="Google Shape;10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249" y="692775"/>
            <a:ext cx="5997451" cy="420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5"/>
          <p:cNvSpPr txBox="1"/>
          <p:nvPr>
            <p:ph type="title"/>
          </p:nvPr>
        </p:nvSpPr>
        <p:spPr>
          <a:xfrm>
            <a:off x="189050" y="179125"/>
            <a:ext cx="4288500" cy="6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Vehicle main page - Depth view</a:t>
            </a:r>
            <a:endParaRPr/>
          </a:p>
        </p:txBody>
      </p:sp>
      <p:pic>
        <p:nvPicPr>
          <p:cNvPr id="109" name="Google Shape;10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5249" y="692775"/>
            <a:ext cx="5997451" cy="420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6"/>
          <p:cNvSpPr txBox="1"/>
          <p:nvPr>
            <p:ph type="title"/>
          </p:nvPr>
        </p:nvSpPr>
        <p:spPr>
          <a:xfrm>
            <a:off x="189050" y="179125"/>
            <a:ext cx="4288500" cy="6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Vehicle main page - Hover</a:t>
            </a:r>
            <a:endParaRPr/>
          </a:p>
        </p:txBody>
      </p:sp>
      <p:pic>
        <p:nvPicPr>
          <p:cNvPr id="115" name="Google Shape;115;p26"/>
          <p:cNvPicPr preferRelativeResize="0"/>
          <p:nvPr/>
        </p:nvPicPr>
        <p:blipFill rotWithShape="1">
          <a:blip r:embed="rId3">
            <a:alphaModFix/>
          </a:blip>
          <a:srcRect b="23861" l="0" r="0" t="0"/>
          <a:stretch/>
        </p:blipFill>
        <p:spPr>
          <a:xfrm>
            <a:off x="265249" y="692775"/>
            <a:ext cx="5997451" cy="4203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7"/>
          <p:cNvSpPr txBox="1"/>
          <p:nvPr>
            <p:ph type="title"/>
          </p:nvPr>
        </p:nvSpPr>
        <p:spPr>
          <a:xfrm>
            <a:off x="189050" y="179125"/>
            <a:ext cx="3265500" cy="46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Mission schedule details</a:t>
            </a:r>
            <a:endParaRPr/>
          </a:p>
        </p:txBody>
      </p:sp>
      <p:pic>
        <p:nvPicPr>
          <p:cNvPr id="121" name="Google Shape;12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250" y="798325"/>
            <a:ext cx="8585724" cy="378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8"/>
          <p:cNvSpPr txBox="1"/>
          <p:nvPr>
            <p:ph type="title"/>
          </p:nvPr>
        </p:nvSpPr>
        <p:spPr>
          <a:xfrm>
            <a:off x="189050" y="179125"/>
            <a:ext cx="3200100" cy="53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Command Queue</a:t>
            </a:r>
            <a:endParaRPr/>
          </a:p>
        </p:txBody>
      </p:sp>
      <p:pic>
        <p:nvPicPr>
          <p:cNvPr id="127" name="Google Shape;127;p28"/>
          <p:cNvPicPr preferRelativeResize="0"/>
          <p:nvPr/>
        </p:nvPicPr>
        <p:blipFill rotWithShape="1">
          <a:blip r:embed="rId3">
            <a:alphaModFix/>
          </a:blip>
          <a:srcRect b="0" l="0" r="13674" t="0"/>
          <a:stretch/>
        </p:blipFill>
        <p:spPr>
          <a:xfrm>
            <a:off x="265250" y="862225"/>
            <a:ext cx="8535850" cy="36714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9"/>
          <p:cNvSpPr txBox="1"/>
          <p:nvPr>
            <p:ph type="title"/>
          </p:nvPr>
        </p:nvSpPr>
        <p:spPr>
          <a:xfrm>
            <a:off x="571500" y="91500"/>
            <a:ext cx="7983600" cy="82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Next steps</a:t>
            </a:r>
            <a:endParaRPr/>
          </a:p>
        </p:txBody>
      </p:sp>
      <p:sp>
        <p:nvSpPr>
          <p:cNvPr id="133" name="Google Shape;133;p29"/>
          <p:cNvSpPr txBox="1"/>
          <p:nvPr>
            <p:ph idx="2" type="body"/>
          </p:nvPr>
        </p:nvSpPr>
        <p:spPr>
          <a:xfrm>
            <a:off x="3947875" y="945750"/>
            <a:ext cx="4607100" cy="3699300"/>
          </a:xfrm>
          <a:prstGeom prst="rect">
            <a:avLst/>
          </a:prstGeom>
        </p:spPr>
        <p:txBody>
          <a:bodyPr anchorCtr="0" anchor="t" bIns="0" lIns="0" spcFirstLastPara="1" rIns="0" wrap="square" tIns="91425">
            <a:noAutofit/>
          </a:bodyPr>
          <a:lstStyle/>
          <a:p>
            <a:pPr indent="-273050" lvl="0" marL="342900" rtl="0" algn="l">
              <a:spcBef>
                <a:spcPts val="100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Gather user</a:t>
            </a:r>
            <a:r>
              <a:rPr lang="en" sz="1600"/>
              <a:t> feedback on these concepts</a:t>
            </a:r>
            <a:endParaRPr sz="1600"/>
          </a:p>
          <a:p>
            <a:pPr indent="-273050" lvl="0" marL="342900" rtl="0" algn="l">
              <a:spcBef>
                <a:spcPts val="1000"/>
              </a:spcBef>
              <a:spcAft>
                <a:spcPts val="0"/>
              </a:spcAft>
              <a:buSzPts val="1600"/>
              <a:buAutoNum type="arabicPeriod"/>
            </a:pPr>
            <a:r>
              <a:rPr lang="en" sz="1600"/>
              <a:t>Refine sketches, including:</a:t>
            </a:r>
            <a:endParaRPr sz="1600"/>
          </a:p>
          <a:p>
            <a:pPr indent="-273050" lvl="1" marL="628650" rtl="0" algn="l">
              <a:spcBef>
                <a:spcPts val="100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Sketch out additional elements (handoff, log, data, etc.)</a:t>
            </a:r>
            <a:endParaRPr sz="1600"/>
          </a:p>
          <a:p>
            <a:pPr indent="-273050" lvl="1" marL="628650" rtl="0" algn="l">
              <a:spcBef>
                <a:spcPts val="100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Work out flows between elements</a:t>
            </a:r>
            <a:endParaRPr sz="1600"/>
          </a:p>
          <a:p>
            <a:pPr indent="-273050" lvl="1" marL="628650" rtl="0" algn="l">
              <a:spcBef>
                <a:spcPts val="100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Refine details of data representations </a:t>
            </a:r>
            <a:endParaRPr sz="1600"/>
          </a:p>
          <a:p>
            <a:pPr indent="-273050" lvl="1" marL="628650" rtl="0" algn="l">
              <a:spcBef>
                <a:spcPts val="1000"/>
              </a:spcBef>
              <a:spcAft>
                <a:spcPts val="0"/>
              </a:spcAft>
              <a:buSzPts val="1600"/>
              <a:buChar char="○"/>
            </a:pPr>
            <a:r>
              <a:rPr lang="en" sz="1600"/>
              <a:t>Further explore map-centered interactions (science data, hovers, timeline)</a:t>
            </a:r>
            <a:endParaRPr sz="1600"/>
          </a:p>
          <a:p>
            <a:pPr indent="-273050" lvl="1" marL="628650" rtl="0" algn="l">
              <a:spcBef>
                <a:spcPts val="1000"/>
              </a:spcBef>
              <a:spcAft>
                <a:spcPts val="1000"/>
              </a:spcAft>
              <a:buSzPts val="1600"/>
              <a:buChar char="○"/>
            </a:pPr>
            <a:r>
              <a:rPr lang="en" sz="1600"/>
              <a:t>Iterative user feedback</a:t>
            </a:r>
            <a:endParaRPr sz="1600"/>
          </a:p>
        </p:txBody>
      </p:sp>
      <p:sp>
        <p:nvSpPr>
          <p:cNvPr id="134" name="Google Shape;134;p29"/>
          <p:cNvSpPr txBox="1"/>
          <p:nvPr>
            <p:ph idx="1" type="body"/>
          </p:nvPr>
        </p:nvSpPr>
        <p:spPr>
          <a:xfrm>
            <a:off x="571500" y="945750"/>
            <a:ext cx="2875800" cy="3699300"/>
          </a:xfrm>
          <a:prstGeom prst="rect">
            <a:avLst/>
          </a:prstGeom>
          <a:solidFill>
            <a:schemeClr val="accent2"/>
          </a:solidFill>
        </p:spPr>
        <p:txBody>
          <a:bodyPr anchorCtr="0" anchor="t" bIns="0" lIns="0" spcFirstLastPara="1" rIns="0" wrap="square" tIns="91425">
            <a:noAutofit/>
          </a:bodyPr>
          <a:lstStyle/>
          <a:p>
            <a:pPr indent="0" lvl="0" marL="228600" marR="22860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b="1" lang="en" sz="1600"/>
              <a:t>These concepts are very rough, and there are many more levels of detail to work out.</a:t>
            </a:r>
            <a:endParaRPr b="1" sz="1600"/>
          </a:p>
          <a:p>
            <a:pPr indent="0" lvl="0" marL="228600" marR="22860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b="1" lang="en" sz="1600"/>
              <a:t>Team should gather user feedback on iterations as often as possible.</a:t>
            </a:r>
            <a:endParaRPr b="1" sz="1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BD UPDATE 2">
  <a:themeElements>
    <a:clrScheme name="SBD Colors">
      <a:dk1>
        <a:srgbClr val="5E5951"/>
      </a:dk1>
      <a:lt1>
        <a:srgbClr val="FFFFFF"/>
      </a:lt1>
      <a:dk2>
        <a:srgbClr val="F27B13"/>
      </a:dk2>
      <a:lt2>
        <a:srgbClr val="288BD2"/>
      </a:lt2>
      <a:accent1>
        <a:srgbClr val="3A991D"/>
      </a:accent1>
      <a:accent2>
        <a:srgbClr val="E8E7E6"/>
      </a:accent2>
      <a:accent3>
        <a:srgbClr val="FFEE99"/>
      </a:accent3>
      <a:accent4>
        <a:srgbClr val="B8B4AD"/>
      </a:accent4>
      <a:accent5>
        <a:srgbClr val="BBD9ED"/>
      </a:accent5>
      <a:accent6>
        <a:srgbClr val="C9E2C4"/>
      </a:accent6>
      <a:hlink>
        <a:srgbClr val="3C78D8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