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Proxima Nova"/>
      <p:regular r:id="rId12"/>
      <p:bold r:id="rId13"/>
      <p:italic r:id="rId14"/>
      <p:boldItalic r:id="rId15"/>
    </p:embeddedFont>
    <p:embeddedFont>
      <p:font typeface="Proxima Nova Semibold"/>
      <p:regular r:id="rId16"/>
      <p:bold r:id="rId17"/>
      <p:boldItalic r:id="rId18"/>
    </p:embeddedFont>
    <p:embeddedFont>
      <p:font typeface="Helvetica Neue Light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A4A3A4"/>
          </p15:clr>
        </p15:guide>
        <p15:guide id="2" pos="5544">
          <p15:clr>
            <a:srgbClr val="9AA0A6"/>
          </p15:clr>
        </p15:guide>
        <p15:guide id="3" pos="1165">
          <p15:clr>
            <a:srgbClr val="9AA0A6"/>
          </p15:clr>
        </p15:guide>
        <p15:guide id="4" orient="horz" pos="930">
          <p15:clr>
            <a:srgbClr val="9AA0A6"/>
          </p15:clr>
        </p15:guide>
        <p15:guide id="5" orient="horz" pos="118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5544"/>
        <p:guide pos="1165"/>
        <p:guide pos="930" orient="horz"/>
        <p:guide pos="118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Light-bold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boldItalic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italic.fntdata"/><Relationship Id="rId13" Type="http://schemas.openxmlformats.org/officeDocument/2006/relationships/font" Target="fonts/ProximaNova-bold.fntdata"/><Relationship Id="rId12" Type="http://schemas.openxmlformats.org/officeDocument/2006/relationships/font" Target="fonts/ProximaNova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roximaNova-boldItalic.fntdata"/><Relationship Id="rId14" Type="http://schemas.openxmlformats.org/officeDocument/2006/relationships/font" Target="fonts/ProximaNova-italic.fntdata"/><Relationship Id="rId17" Type="http://schemas.openxmlformats.org/officeDocument/2006/relationships/font" Target="fonts/ProximaNovaSemibold-bold.fntdata"/><Relationship Id="rId16" Type="http://schemas.openxmlformats.org/officeDocument/2006/relationships/font" Target="fonts/ProximaNovaSemibold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Light-regular.fntdata"/><Relationship Id="rId6" Type="http://schemas.openxmlformats.org/officeDocument/2006/relationships/slide" Target="slides/slide1.xml"/><Relationship Id="rId18" Type="http://schemas.openxmlformats.org/officeDocument/2006/relationships/font" Target="fonts/ProximaNovaSemibol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f012792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6f012792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ad12534c3f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ad12534c3f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af12a1dc3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af12a1dc3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af12a1dc3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af12a1dc3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af12a1dc3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af12a1dc3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ad12534c3f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ad12534c3f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 1 - no logo">
  <p:cSld name="3c Title + Bullets_5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gray">
  <p:cSld name="4d SBD Teal_1_1">
    <p:bg>
      <p:bgPr>
        <a:solidFill>
          <a:schemeClr val="dk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ck Title">
  <p:cSld name="1a Cover"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/>
          <p:nvPr/>
        </p:nvSpPr>
        <p:spPr>
          <a:xfrm>
            <a:off x="388650" y="3075238"/>
            <a:ext cx="83667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E7914"/>
              </a:buClr>
              <a:buSzPts val="4400"/>
              <a:buFont typeface="Arial"/>
              <a:buNone/>
            </a:pPr>
            <a:r>
              <a:t/>
            </a:r>
            <a:endParaRPr i="0" sz="4400" u="none" cap="none" strike="noStrike">
              <a:solidFill>
                <a:srgbClr val="DE79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3" name="Google Shape;43;p12"/>
          <p:cNvSpPr txBox="1"/>
          <p:nvPr/>
        </p:nvSpPr>
        <p:spPr>
          <a:xfrm flipH="1">
            <a:off x="75" y="0"/>
            <a:ext cx="3314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4" name="Google Shape;44;p12"/>
          <p:cNvPicPr preferRelativeResize="0"/>
          <p:nvPr/>
        </p:nvPicPr>
        <p:blipFill rotWithShape="1">
          <a:blip r:embed="rId2">
            <a:alphaModFix/>
          </a:blip>
          <a:srcRect b="9123" l="0" r="0" t="0"/>
          <a:stretch/>
        </p:blipFill>
        <p:spPr>
          <a:xfrm flipH="1">
            <a:off x="7950708" y="3413850"/>
            <a:ext cx="1193292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51" y="1476317"/>
            <a:ext cx="2738648" cy="40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pos="174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oxima Nova"/>
              <a:buNone/>
              <a:defRPr b="1" i="0" sz="36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ireframe">
  <p:cSld name="Title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type="title"/>
          </p:nvPr>
        </p:nvSpPr>
        <p:spPr>
          <a:xfrm>
            <a:off x="189050" y="179125"/>
            <a:ext cx="16680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9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0" name="Google Shape;50;p14"/>
          <p:cNvSpPr txBox="1"/>
          <p:nvPr>
            <p:ph idx="1" type="subTitle"/>
          </p:nvPr>
        </p:nvSpPr>
        <p:spPr>
          <a:xfrm>
            <a:off x="2669275" y="270525"/>
            <a:ext cx="23085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b="1" sz="1300">
                <a:solidFill>
                  <a:schemeClr val="dk2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1000"/>
              </a:spcBef>
              <a:spcAft>
                <a:spcPts val="100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mpletely">
  <p:cSld name="4 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 orange">
  <p:cSld name="4 Blank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6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areas to explore">
  <p:cSld name="4 Blank_1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7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8" name="Google Shape;58;p17"/>
          <p:cNvSpPr txBox="1"/>
          <p:nvPr/>
        </p:nvSpPr>
        <p:spPr>
          <a:xfrm>
            <a:off x="3495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9" name="Google Shape;59;p17"/>
          <p:cNvSpPr txBox="1"/>
          <p:nvPr/>
        </p:nvSpPr>
        <p:spPr>
          <a:xfrm>
            <a:off x="331470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0" name="Google Shape;60;p17"/>
          <p:cNvSpPr txBox="1"/>
          <p:nvPr/>
        </p:nvSpPr>
        <p:spPr>
          <a:xfrm>
            <a:off x="62798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1" name="Google Shape;61;p17"/>
          <p:cNvSpPr txBox="1"/>
          <p:nvPr>
            <p:ph idx="1" type="subTitle"/>
          </p:nvPr>
        </p:nvSpPr>
        <p:spPr>
          <a:xfrm>
            <a:off x="3495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2" type="subTitle"/>
          </p:nvPr>
        </p:nvSpPr>
        <p:spPr>
          <a:xfrm>
            <a:off x="331470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3" type="subTitle"/>
          </p:nvPr>
        </p:nvSpPr>
        <p:spPr>
          <a:xfrm>
            <a:off x="62798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areas to explore ">
  <p:cSld name="4 Blank_1_1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8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67" name="Google Shape;67;p18"/>
          <p:cNvSpPr txBox="1"/>
          <p:nvPr/>
        </p:nvSpPr>
        <p:spPr>
          <a:xfrm>
            <a:off x="272013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68;p18"/>
          <p:cNvSpPr txBox="1"/>
          <p:nvPr/>
        </p:nvSpPr>
        <p:spPr>
          <a:xfrm>
            <a:off x="249908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69;p18"/>
          <p:cNvSpPr txBox="1"/>
          <p:nvPr/>
        </p:nvSpPr>
        <p:spPr>
          <a:xfrm>
            <a:off x="472613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70;p18"/>
          <p:cNvSpPr txBox="1"/>
          <p:nvPr>
            <p:ph idx="1" type="subTitle"/>
          </p:nvPr>
        </p:nvSpPr>
        <p:spPr>
          <a:xfrm>
            <a:off x="272013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2" type="subTitle"/>
          </p:nvPr>
        </p:nvSpPr>
        <p:spPr>
          <a:xfrm>
            <a:off x="2509498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3" type="subTitle"/>
          </p:nvPr>
        </p:nvSpPr>
        <p:spPr>
          <a:xfrm>
            <a:off x="4746984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/>
        </p:nvSpPr>
        <p:spPr>
          <a:xfrm>
            <a:off x="6953207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74;p18"/>
          <p:cNvSpPr txBox="1"/>
          <p:nvPr>
            <p:ph idx="4" type="subTitle"/>
          </p:nvPr>
        </p:nvSpPr>
        <p:spPr>
          <a:xfrm>
            <a:off x="6974184" y="3578325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">
  <p:cSld name="3c Title + Bullets_6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3c Title + Bullets_3_1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/2 col">
  <p:cSld name="3c Title + Bullets_4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" type="body"/>
          </p:nvPr>
        </p:nvSpPr>
        <p:spPr>
          <a:xfrm>
            <a:off x="265250" y="1029025"/>
            <a:ext cx="4051800" cy="30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56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large margins, 2 columns">
  <p:cSld name="4 Blank_2_2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21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2" name="Google Shape;82;p21"/>
          <p:cNvSpPr txBox="1"/>
          <p:nvPr>
            <p:ph idx="1" type="body"/>
          </p:nvPr>
        </p:nvSpPr>
        <p:spPr>
          <a:xfrm>
            <a:off x="571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83" name="Google Shape;83;p21"/>
          <p:cNvSpPr txBox="1"/>
          <p:nvPr>
            <p:ph idx="2" type="body"/>
          </p:nvPr>
        </p:nvSpPr>
        <p:spPr>
          <a:xfrm>
            <a:off x="4897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pic>
        <p:nvPicPr>
          <p:cNvPr id="84" name="Google Shape;84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5925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pos="360">
          <p15:clr>
            <a:srgbClr val="FA7B17"/>
          </p15:clr>
        </p15:guide>
        <p15:guide id="4" pos="5389">
          <p15:clr>
            <a:srgbClr val="FA7B17"/>
          </p15:clr>
        </p15:guide>
        <p15:guide id="5" orient="horz" pos="576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title only">
  <p:cSld name="4 Blank_2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2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88" name="Google Shape;88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w logo">
  <p:cSld name="3c Title + Bullets_3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265250" y="1020775"/>
            <a:ext cx="4065000" cy="38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sp>
        <p:nvSpPr>
          <p:cNvPr id="17" name="Google Shape;17;p4"/>
          <p:cNvSpPr txBox="1"/>
          <p:nvPr>
            <p:ph idx="2" type="body"/>
          </p:nvPr>
        </p:nvSpPr>
        <p:spPr>
          <a:xfrm>
            <a:off x="4614050" y="1020775"/>
            <a:ext cx="4069200" cy="4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76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left bar">
  <p:cSld name="3c Title + Bullets_3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-8600" y="-8175"/>
            <a:ext cx="13716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5"/>
          <p:cNvSpPr txBox="1"/>
          <p:nvPr>
            <p:ph type="title"/>
          </p:nvPr>
        </p:nvSpPr>
        <p:spPr>
          <a:xfrm>
            <a:off x="1678900" y="191838"/>
            <a:ext cx="6955500" cy="9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812900" y="1292875"/>
            <a:ext cx="6507600" cy="2868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>
              <a:spcBef>
                <a:spcPts val="56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pic>
        <p:nvPicPr>
          <p:cNvPr id="23" name="Google Shape;2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Bar LEFT - with SB logo">
  <p:cSld name="3c Title + Bullets_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682100" y="76200"/>
            <a:ext cx="8269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" type="subTitle"/>
          </p:nvPr>
        </p:nvSpPr>
        <p:spPr>
          <a:xfrm>
            <a:off x="682100" y="915150"/>
            <a:ext cx="52527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27" name="Google Shape;2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/>
          <p:nvPr/>
        </p:nvSpPr>
        <p:spPr>
          <a:xfrm>
            <a:off x="-8600" y="-8175"/>
            <a:ext cx="137100" cy="51435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 ORANGE BAR - smaller margin">
  <p:cSld name="3c Title + Bullets_2_3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417650" y="915150"/>
            <a:ext cx="55176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32" name="Google Shape;32;p7"/>
          <p:cNvSpPr/>
          <p:nvPr/>
        </p:nvSpPr>
        <p:spPr>
          <a:xfrm>
            <a:off x="-1250" y="0"/>
            <a:ext cx="137100" cy="51501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Orange">
  <p:cSld name="4b SBD Orange">
    <p:bg>
      <p:bgPr>
        <a:solidFill>
          <a:schemeClr val="dk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eal">
  <p:cSld name="4d SBD Teal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corral">
  <p:cSld name="4d SBD Teal_1">
    <p:bg>
      <p:bgPr>
        <a:solidFill>
          <a:schemeClr val="accen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65175" y="1024250"/>
            <a:ext cx="8581800" cy="37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0" y="0"/>
            <a:ext cx="8800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300" spcFirstLastPara="1" rIns="91425" wrap="square" tIns="1371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Proxima Nova"/>
              <a:buNone/>
              <a:defRPr b="1" sz="3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6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/>
          <p:nvPr/>
        </p:nvSpPr>
        <p:spPr>
          <a:xfrm>
            <a:off x="0" y="416825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23"/>
          <p:cNvPicPr preferRelativeResize="0"/>
          <p:nvPr/>
        </p:nvPicPr>
        <p:blipFill rotWithShape="1">
          <a:blip r:embed="rId3">
            <a:alphaModFix/>
          </a:blip>
          <a:srcRect b="9123" l="0" r="0" t="0"/>
          <a:stretch/>
        </p:blipFill>
        <p:spPr>
          <a:xfrm flipH="1">
            <a:off x="7950069" y="2796650"/>
            <a:ext cx="1193931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800" y="4434300"/>
            <a:ext cx="2769975" cy="4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3"/>
          <p:cNvSpPr txBox="1"/>
          <p:nvPr>
            <p:ph type="title"/>
          </p:nvPr>
        </p:nvSpPr>
        <p:spPr>
          <a:xfrm>
            <a:off x="601800" y="1375900"/>
            <a:ext cx="7940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Concepts round 2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MBARI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97" name="Google Shape;97;p23"/>
          <p:cNvSpPr/>
          <p:nvPr/>
        </p:nvSpPr>
        <p:spPr>
          <a:xfrm>
            <a:off x="0" y="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>
            <a:off x="189050" y="179125"/>
            <a:ext cx="3200100" cy="53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Command Queue</a:t>
            </a:r>
            <a:endParaRPr/>
          </a:p>
        </p:txBody>
      </p:sp>
      <p:pic>
        <p:nvPicPr>
          <p:cNvPr id="103" name="Google Shape;103;p24"/>
          <p:cNvPicPr preferRelativeResize="0"/>
          <p:nvPr/>
        </p:nvPicPr>
        <p:blipFill rotWithShape="1">
          <a:blip r:embed="rId3">
            <a:alphaModFix/>
          </a:blip>
          <a:srcRect b="0" l="0" r="0" t="8433"/>
          <a:stretch/>
        </p:blipFill>
        <p:spPr>
          <a:xfrm>
            <a:off x="265250" y="916438"/>
            <a:ext cx="6938076" cy="331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5"/>
          <p:cNvPicPr preferRelativeResize="0"/>
          <p:nvPr/>
        </p:nvPicPr>
        <p:blipFill rotWithShape="1">
          <a:blip r:embed="rId3">
            <a:alphaModFix/>
          </a:blip>
          <a:srcRect b="51333" l="11277" r="58251" t="5652"/>
          <a:stretch/>
        </p:blipFill>
        <p:spPr>
          <a:xfrm>
            <a:off x="299050" y="863375"/>
            <a:ext cx="2727774" cy="239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5"/>
          <p:cNvSpPr txBox="1"/>
          <p:nvPr>
            <p:ph type="title"/>
          </p:nvPr>
        </p:nvSpPr>
        <p:spPr>
          <a:xfrm>
            <a:off x="189050" y="179125"/>
            <a:ext cx="2442600" cy="6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Mission schedule</a:t>
            </a:r>
            <a:endParaRPr/>
          </a:p>
        </p:txBody>
      </p:sp>
      <p:pic>
        <p:nvPicPr>
          <p:cNvPr id="110" name="Google Shape;110;p25"/>
          <p:cNvPicPr preferRelativeResize="0"/>
          <p:nvPr/>
        </p:nvPicPr>
        <p:blipFill rotWithShape="1">
          <a:blip r:embed="rId3">
            <a:alphaModFix/>
          </a:blip>
          <a:srcRect b="37197" l="42595" r="20740" t="1399"/>
          <a:stretch/>
        </p:blipFill>
        <p:spPr>
          <a:xfrm>
            <a:off x="3860950" y="663600"/>
            <a:ext cx="2864150" cy="298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5"/>
          <p:cNvPicPr preferRelativeResize="0"/>
          <p:nvPr/>
        </p:nvPicPr>
        <p:blipFill rotWithShape="1">
          <a:blip r:embed="rId3">
            <a:alphaModFix/>
          </a:blip>
          <a:srcRect b="53392" l="78754" r="-1892" t="1401"/>
          <a:stretch/>
        </p:blipFill>
        <p:spPr>
          <a:xfrm>
            <a:off x="6778250" y="749975"/>
            <a:ext cx="1807548" cy="2200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5"/>
          <p:cNvPicPr preferRelativeResize="0"/>
          <p:nvPr/>
        </p:nvPicPr>
        <p:blipFill rotWithShape="1">
          <a:blip r:embed="rId3">
            <a:alphaModFix/>
          </a:blip>
          <a:srcRect b="59118" l="-358" r="90490" t="21360"/>
          <a:stretch/>
        </p:blipFill>
        <p:spPr>
          <a:xfrm>
            <a:off x="372150" y="3262874"/>
            <a:ext cx="770850" cy="95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 txBox="1"/>
          <p:nvPr>
            <p:ph type="title"/>
          </p:nvPr>
        </p:nvSpPr>
        <p:spPr>
          <a:xfrm>
            <a:off x="189050" y="179125"/>
            <a:ext cx="1213200" cy="6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Vehicle main page</a:t>
            </a:r>
            <a:endParaRPr/>
          </a:p>
        </p:txBody>
      </p:sp>
      <p:pic>
        <p:nvPicPr>
          <p:cNvPr id="118" name="Google Shape;11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3850" y="228600"/>
            <a:ext cx="7414699" cy="469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 txBox="1"/>
          <p:nvPr>
            <p:ph type="title"/>
          </p:nvPr>
        </p:nvSpPr>
        <p:spPr>
          <a:xfrm>
            <a:off x="189050" y="179125"/>
            <a:ext cx="1145100" cy="123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</a:t>
            </a:r>
            <a:r>
              <a:rPr lang="en"/>
              <a:t>ain page with depth</a:t>
            </a:r>
            <a:endParaRPr/>
          </a:p>
        </p:txBody>
      </p:sp>
      <p:pic>
        <p:nvPicPr>
          <p:cNvPr id="124" name="Google Shape;124;p27"/>
          <p:cNvPicPr preferRelativeResize="0"/>
          <p:nvPr/>
        </p:nvPicPr>
        <p:blipFill rotWithShape="1">
          <a:blip r:embed="rId3">
            <a:alphaModFix/>
          </a:blip>
          <a:srcRect b="18030" l="0" r="0" t="-98"/>
          <a:stretch/>
        </p:blipFill>
        <p:spPr>
          <a:xfrm>
            <a:off x="1517900" y="228600"/>
            <a:ext cx="6677593" cy="4690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7"/>
          <p:cNvPicPr preferRelativeResize="0"/>
          <p:nvPr/>
        </p:nvPicPr>
        <p:blipFill rotWithShape="1">
          <a:blip r:embed="rId3">
            <a:alphaModFix/>
          </a:blip>
          <a:srcRect b="-2338" l="29081" r="47502" t="82144"/>
          <a:stretch/>
        </p:blipFill>
        <p:spPr>
          <a:xfrm>
            <a:off x="6067675" y="2727925"/>
            <a:ext cx="1795901" cy="132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8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  <p:sp>
        <p:nvSpPr>
          <p:cNvPr id="131" name="Google Shape;131;p28"/>
          <p:cNvSpPr txBox="1"/>
          <p:nvPr>
            <p:ph idx="1" type="subTitle"/>
          </p:nvPr>
        </p:nvSpPr>
        <p:spPr>
          <a:xfrm>
            <a:off x="417650" y="1130250"/>
            <a:ext cx="5517600" cy="2927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56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Add your comments by 6 pm Friday, 12/4</a:t>
            </a:r>
            <a:endParaRPr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Wrap-up meeting Tuesday, 12/8 at 1 pm PT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BD UPDATE 2">
  <a:themeElements>
    <a:clrScheme name="SBD Colors">
      <a:dk1>
        <a:srgbClr val="5E5951"/>
      </a:dk1>
      <a:lt1>
        <a:srgbClr val="FFFFFF"/>
      </a:lt1>
      <a:dk2>
        <a:srgbClr val="F27B13"/>
      </a:dk2>
      <a:lt2>
        <a:srgbClr val="288BD2"/>
      </a:lt2>
      <a:accent1>
        <a:srgbClr val="3A991D"/>
      </a:accent1>
      <a:accent2>
        <a:srgbClr val="E8E7E6"/>
      </a:accent2>
      <a:accent3>
        <a:srgbClr val="FFEE99"/>
      </a:accent3>
      <a:accent4>
        <a:srgbClr val="B8B4AD"/>
      </a:accent4>
      <a:accent5>
        <a:srgbClr val="BBD9ED"/>
      </a:accent5>
      <a:accent6>
        <a:srgbClr val="C9E2C4"/>
      </a:accent6>
      <a:hlink>
        <a:srgbClr val="3C78D8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